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38102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3614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912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3067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176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5855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524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4695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425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054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7823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023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536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081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9519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9187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57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532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8399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896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855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3579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37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524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9262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214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5891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8269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273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7125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5095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5164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86286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14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06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6845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260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1717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51404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46123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1230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29800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4407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61675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7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0584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737225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10948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62201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1422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072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374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552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990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2. Ooh!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Mauryan Empire (322- 185 BCE)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to unify the Indian subcontinent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Ashoka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super-violent, then converted to Buddhism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Spread Buddhism and kept it from dying out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lt1"/>
              </a:buClr>
              <a:buSzPct val="97368"/>
              <a:buFont typeface="Arial"/>
              <a:buChar char="–"/>
            </a:pPr>
            <a:r>
              <a:rPr lang="en-US" sz="18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Probably would have died out without him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Larger geographically than Gupta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Traded with outsiders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Taken down by invaders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Time of dis-unification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buClr>
                <a:schemeClr val="lt1"/>
              </a:buClr>
              <a:buSzPct val="99615"/>
              <a:buFont typeface="Arial"/>
              <a:buNone/>
            </a:pPr>
            <a:endParaRPr sz="259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Gupta Empire (320- 550 CE)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G=Golden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 reemerges from south (Buddhism in north)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Buddhism moves to China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 of India: Number system developed (Arabic numerals), concept of zero, concept of pi, Sanskrit flourishes, predicted eclipses, inoculation, surgeries and bone setting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Maya also have zero w/o interaction 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Aliens, of course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as centralized, smaller than the Mauryan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 reasserted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Major continuity throughout India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Sati a strong example of patriarchal society in India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Way of women to purify her soul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Mediterranean Empires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Persian Empire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Cyrus the Great starts the Empire (Iran)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Zoroastrian religion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Known to take p</a:t>
            </a:r>
            <a:r>
              <a:rPr lang="en-US" sz="2960"/>
              <a:t>eople</a:t>
            </a: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over, but let them worship how they pleased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Leader known as “King of Kings”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Royal Road (1600 miles of roads comparable to eventual Roman roads)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Led to trade and ease of governing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Capital Persepolis (comparable to Chang’an, Athens, Rome, Teotihuacan)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Really rich city, lots of gold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Persian War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Battle of Marathon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Battle of </a:t>
            </a:r>
            <a:r>
              <a:rPr lang="en-US" sz="2380"/>
              <a:t>Thermopyle</a:t>
            </a: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ct val="102000"/>
              <a:buFont typeface="Arial"/>
              <a:buChar char="•"/>
            </a:pPr>
            <a:r>
              <a:rPr lang="en-US" sz="2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Athens/Sparta come together w/ 300 soldiers to defeat millions of Persians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Defeated by Greeks in Persian War (this developed the concept of East and West) and finally defeated by Alexander the Great of Macedonia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buClr>
                <a:schemeClr val="lt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Adopted Phoenician alphabet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Geography makes them unique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Mountains, islands makes them isolated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City-states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Athens- democracy, science, arts, philosophy, architecture (Parthenon)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Sparta- military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together to fight in the Persian War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Culture- Olympics, mythology, epic poems of the Odyssey and Iliad (Homer), drama and comedy, development of philosophy (Socrates, Plato, Aristotle, Alexander) X taught Y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Aristotle model of Greek thought by use of logic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Reason, logic, scientific method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Peloponnesian War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Athens v. Greece (Civil war)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Sparta wins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Weakened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Taken over by Alex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Alexander the Great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Conquered Greece and spread Greek culture (Hellenism)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Awesome at war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Empire facilitated interaction and spread of culture (Greece, India, Persia, and Egypt)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Hellenistic Empire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Library of Alexandria in Egypt center of learning (good comparison to later Timbuktu, Mali)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Geometry, medicine, anatomy, circumference of the earth, Pythagorean theorem, geocentric thought of Ptolemy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lt1"/>
              </a:buClr>
              <a:buSzPct val="99200"/>
              <a:buFont typeface="Arial"/>
              <a:buNone/>
            </a:pPr>
            <a:endParaRPr sz="248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Rome (Greatest achievements are law and engineering)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 Republic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Senate, Twelve Tables (comparable to Hammurabi’s law code)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Patricians (rich) and Plebeians (poor)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Military domination and expansion with the Punic wars v. Carthage (N. AFR)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Empire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Emperor: Julius Caesar killed (44 BCE), Octavian Augustus becomes emperor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Empire stretches from England to Middle East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Constantine did the spreading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Pax Romana (Roman peace)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Comparable to Golden age of Athens, later Pax Mongolica and Pax Tokugawa of Japan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Law- innocent unless proven guilty by court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Engineering (</a:t>
            </a:r>
            <a:r>
              <a:rPr lang="en-US" sz="2170"/>
              <a:t>Colosseum</a:t>
            </a: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), aqueducts (for clean water all over the city)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Roads (comparable to Persian royal road and later Incan roads)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600 BCE?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Rise of classical civilizations (Rome, Han, Gupta)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development of major world religions/philosophies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600 CE?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Islam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Gains power that no religion has had before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 culture influenced by Greek cultural diffusion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Roman/Greek gods the same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Slavery- Both Greek and Roman society heavily dependent on slavery (comparison to Chinese dependency on the peasants)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China had peasants, not slaves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Slaves did all jobs, not just regular labor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 Road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Rome traded precious metals with the Han for silk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The Americas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Americas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Maya (300-1100 CE)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Much later than Mediterranean and Chinese classical civs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Warring city states under one ruler (Tikal, Chichen Itza)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Writing system-glyphs (comparable to Egyptian hieroglyphics)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Picture writing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Means “carving”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Calendar is really close to measuring days/years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Developed zero as a placeholder like Gupta India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Astronomical observations and development of calendar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Steppe pyramids of Tikal (Guatemala) and Chichen Itza (Yucatan, Mexico)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Compare with ziggurat in Mesopotamia and Egyptian pyramids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Teotihuacan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City in valley of Mexico (later model for Aztec capital of Tenochtitlan)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grid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Similar time as Mayas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Moche of South America in the Andes (100-700 CE)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Extensive irrigation, complex culture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Comparisons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Maya and Gupta develop the concept of zero independently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Rome and Han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Politically centralized but Han had bureaucracy based on merit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Economically both used the silk road to exchange goods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Religiously Rome was first polytheistic later adopted Christianity (380 CE) while the Han relied on Confucianism and later adopted Buddhism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Both adopted foreign religions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Social: Rome used slaves, Han used peasants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Intellectual: Roman law and engineering/ Han civil service exam, roads, compass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Artistic: state sponsored art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lt1"/>
              </a:buClr>
              <a:buSzPct val="99200"/>
              <a:buFont typeface="Arial"/>
              <a:buNone/>
            </a:pPr>
            <a:endParaRPr sz="248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Greeks and Romans much more dependent on slavery than the Han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Maya were warring city states similar to that of Greece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Classical empire capitals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(Athens, Persepolis (Persia), Teotihuacan, Chang an, Rome)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Ages(Rome Han Gupta)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Peace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Art/Science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 of Empires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Maya- possible exhaustion of the environment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Mystery of how they fell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 China- (220 CE)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Internal - population increases, land problems, corruption, peasant rebellion called Yellow Turban (184 CE), disease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External- conflict with nomadic Xiongnu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People from north w/ good horses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 Empire (Western Rome falls in 476 CE, East survives as the Byzantine Empire)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Internal- tax revolts, poor leaders, division of empire, violent death of emperors, over expansion, decrease in trade, reliance on mercenaries, disease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External- Huns and Goths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 north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Gupta- Invasion by the White Huns- cost weakened state and eventually overrun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 and caste system survived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Belief Systems, Part 1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Polytheism- most early civilizations were polytheistic (belief in many gods)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Animism- Africa, Americas – objects can have spirits (ANIMATE)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Shamanism- Americas, Central Asia (Shamen go between real and spirit world)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Big Picture Events: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Rise and fall of empires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Development and spread of world religions and belief systems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Major development and expansion of large trade networks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Began with Aryan (Near Iran) invaders and is the oldest of the major religions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founder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Caste system established and priests are at the top of the social hierarchy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Like a ladder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 dharma (rules of your caste) next life determined by karma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Karma – what you do this life will determine your caste next life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Reincarnation- cycle of life and death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Moksha- release from the cycle of life and death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 keeps India together through different empires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Vedas and Upanishads sources of prayers that guide Hindus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Rig Veda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Baghavad Gita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Patriarchal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Sati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Women could not achieve moksha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Always will serve as a continuity in India (especially in the south)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Traveled to SE Asia- Angkor Wat (Malaysia)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sea roads (600-1450)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Symbols include the endless knot and the wheel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Spawned out of Hinduism like Christianity out of Judaism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Reaction to Hinduism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 reach nirvana in this life (anyone can)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about castes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Appeals to the poor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Founder was Siddhartha Gautama (6th century BCE)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Four Noble Truths-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life is suffering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Suffering is caused by attachment to stuff and ppl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is a way to end suffering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is the Eightfold Path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 the Eightfold path-right conduct/meditation (being good and nice)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Nirvana (peace/bliss)- comparable to Moksha in Hinduism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Appealed especially to the poor since nirvana could be achieved in one lifetime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Offers a monastic life for men and women (like Christianity)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Universalizing Religion (like Christianity and Islam)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Easily adapted to other cultures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Monastic (like Christianity) – monks and nuns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Escape society to worship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Split Theravada (old, monks) (lesser vehicle) and Mahayana (new, all people) (greater vehicle)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Ashoka- spread Buddhism and kept it from dying out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 Road spread Buddhism to China and on to Korea and Japan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Also spread to Southeast Asia- Angkor Wat (both Hindu and Buddhist)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Belief Systems, Part 2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China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Confucianism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Developed during the Warring State period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Need to bring order during this time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Emphasis on education, respect, reciprocity, virtue and order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Filial (family) piety (respect)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Respect for elders, respect a child should show for parents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Rise and fall of Empires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China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Zhou dynasty ends in 256 BCE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Longest lasting dynasty, develop the Mandate of Heaven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Warring States Period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Five Relationships: Mutual respect keeps both in harmony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Superior and inferior 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Ruler to ruled, Father to Son, Husband to Wife, Elder brother to younger brother, friend to friend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Gov and dads love it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Embraced by governments as ruler superior to ruled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Civil Service Exam based on Confucian Analects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Government bureaucracy based on merit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Allowed for the possibility of social mobility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Patriarchal society develops as a husband superior to wife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Eventually see foot binding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Eventually combines with Buddhism to form Neo-Confucianism during the Tang dynasty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Daoism (Yin Yang)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Founder Laozi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Harmony with nature (escape to the forest!)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Influence on Chinese culture with chemists, botanists and astronomers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Legalism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Philosophy of Shi Huangdi and Qin dynasty (221BCE)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Terra cotta warriors and great wall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Axial Age – means “pivot” or “turning point”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Confucius, Buddha, Socrates and Laozi all around the same time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Jesus around 400 years after these thinkers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/>
              <a:t>o</a:t>
            </a: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hammed around 1000 years after these thinkers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Middle East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Judaism (Star of David)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great monotheistic faith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Influenced Christianity and Islam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Covenant with God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Contract says Jews are His special people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Founder Abraham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 the laws of Moses in the Torah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universalizing religion because it stays in the same area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Developed out of Judaism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Jesus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Crucified under the Roman Empire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Universalizing religion (like Buddhism and Islam)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Offers a monastic lifestyle (like Buddhism)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Most populous religion today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Spread of Christianity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Paul, Roman roads, Roman dominance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Spread through Mediterranean world through trade, war, migration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 Empire embraces Christianity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Constantine issued the Edict of Milan (stopped persecution)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Theodosius makes it official religion in 380 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Too late to save and unify Rome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Western Rome falls in 476 CE, Christianity will be a continuity in Europe (like Hinduism in India)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Christianity keeps Western Europe together through Dark Ages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600 BCE to 600 CE: Trade Networks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Interactions of the Classical period (Silk Roads, Sea Roads and Sand Roads)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 Road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Three Golden Ages of the Silk Road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Started with the Rome and Han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Tang/Song in China with the Abbasid dynasty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Pax Mongolica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 a wanted commodity throughout the silk road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Facilitates diffusion of disease, technology, beliefs and ideas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Buddhism from India to China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lt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Qin dynasty (221 BCE-209 BCE) Really short period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Shi Huangdi- known as the first emperor of China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Unifies China after the warring states period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Uses legalism to straighten everyone up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People are evil by nature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Super strict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Government is there to keep people from chaos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Burned Confucius’ works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Indian Ocean (Sea Roads)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Route linked India, East Africa, Middle East, Southeast Asia and China in flourishing trade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Arab merchants and India early leaders of the trade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motors for boats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Knowledge of the monsoon winds vital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Lateen sail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Silk, salt, metals and spices a trading continuity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Diffusion of beliefs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 and Buddhism to Southeast Asia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Trans-Saharan (Sand Roads)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Camel (ship of the desert) in first century BCE significant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Camel saddle in 300s CE greatly increases trade across the Saharan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Trade connects Sub-Saharan Africa with North Africa and Mediterranean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Mediterranean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Carthage, Phoenicians, Greeks, Berbers, Romans and Egyptians all traded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Sub-Saharan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Bantus inspire trade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Connect Sub-Saharan Africa with East Africa and the Indian Ocean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Americas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Trade during this time is limited and is regional unlike Afro-Eurasian world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Vertical unlike Afro-Eurasia (Horizontal)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lt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Different crops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lt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Crops can’t spread north to south as easily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lt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Mountains, climates, bad times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lt1"/>
              </a:buClr>
              <a:buSzPct val="99200"/>
              <a:buFont typeface="Arial"/>
              <a:buNone/>
            </a:pPr>
            <a:endParaRPr sz="248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Rise and fall of classical empires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China- Qin/Han, India- Mauryan/Gupta, Mediterranean- Persian/Greek/Roman, Americas- Mayans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Compare Rome, Han and Gupta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Development of world belief systems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Hinduism, Buddhism, Confucianism, Daoism, Legalism, Judaism and Christianity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Trade Routes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Silk Road, Indian Ocean, and Trans-Saharan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Builds tomb guarded by Terra Cotta warriors and starts the Great Wall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Modern wall is Ming Dynasty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Standardizes weights, measurements, currencies, laws and written language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 dynasty (206 BCE to 200 CE)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Legalism out, Confucianism back in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 of China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 anywhere = Peace, culture, art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Established the Silk Road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 (silk) and Romans (precious metals) trade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“creepy silk boxers” comment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Tons of diffusion on the Silk Roads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Buddhism spreads to China via silk road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 India to China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lt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Civil Service Exam begins w/ Han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teachings of Confucius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(Analects) his book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Government should be highly educated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Created a government bureaucracy skilled and stable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merit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Possibility of social mobility through the test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Society is male dominated due to Confucianism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Husband-wife, older brother-younger brother etc…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Technology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Paper manufactured, sun dials, calendars, compass, rudder, seismograph, water powered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2350</Words>
  <Application>Microsoft Office PowerPoint</Application>
  <PresentationFormat>On-screen Show (4:3)</PresentationFormat>
  <Paragraphs>327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 Theme</vt:lpstr>
      <vt:lpstr>Unit 2. Ooh!</vt:lpstr>
      <vt:lpstr>600 BCE to 600 CE: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600 BCE to 600 CE: Mediterranean Empires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600 BCE to 600 CE: The Americas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600 BCE to 600 CE: Belief Systems,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600 BCE to 600 CE: Belief Systems,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600 BCE to 600 CE: Trade Networks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2. Ooh!</dc:title>
  <dc:creator>Sarah Mogab</dc:creator>
  <cp:lastModifiedBy>Sarah Mogab</cp:lastModifiedBy>
  <cp:revision>2</cp:revision>
  <dcterms:modified xsi:type="dcterms:W3CDTF">2017-05-02T15:40:21Z</dcterms:modified>
</cp:coreProperties>
</file>