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aleway Light" panose="020B0604020202020204" charset="0"/>
      <p:regular r:id="rId13"/>
      <p:bold r:id="rId14"/>
      <p:italic r:id="rId15"/>
      <p:boldItalic r:id="rId16"/>
    </p:embeddedFont>
    <p:embeddedFont>
      <p:font typeface="Abril Fatface" panose="020B0604020202020204" charset="0"/>
      <p:regular r:id="rId17"/>
    </p:embeddedFont>
    <p:embeddedFont>
      <p:font typeface="Calibri" panose="020F0502020204030204" pitchFamily="34" charset="0"/>
      <p:regular r:id="rId18"/>
      <p:bold r:id="rId19"/>
      <p:italic r:id="rId20"/>
      <p:boldItalic r:id="rId21"/>
    </p:embeddedFont>
    <p:embeddedFont>
      <p:font typeface="Raleway"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81F031-B93A-4830-9501-A70F3287C5F5}">
  <a:tblStyle styleId="{DE81F031-B93A-4830-9501-A70F3287C5F5}" styleName="Table_0">
    <a:wholeTbl>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607755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247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921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015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741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784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0293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415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477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857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8818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descr="elegant_gradient.png"/>
          <p:cNvPicPr preferRelativeResize="0"/>
          <p:nvPr/>
        </p:nvPicPr>
        <p:blipFill>
          <a:blip r:embed="rId2">
            <a:alphaModFix/>
          </a:blip>
          <a:stretch>
            <a:fillRect/>
          </a:stretch>
        </p:blipFill>
        <p:spPr>
          <a:xfrm>
            <a:off x="0" y="0"/>
            <a:ext cx="7679926" cy="5143500"/>
          </a:xfrm>
          <a:prstGeom prst="rect">
            <a:avLst/>
          </a:prstGeom>
          <a:noFill/>
          <a:ln>
            <a:noFill/>
          </a:ln>
        </p:spPr>
      </p:pic>
      <p:sp>
        <p:nvSpPr>
          <p:cNvPr id="10" name="Shape 10"/>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a:headEnd type="none" w="lg" len="lg"/>
            <a:tailEnd type="none" w="lg" len="lg"/>
          </a:ln>
        </p:spPr>
      </p:sp>
      <p:sp>
        <p:nvSpPr>
          <p:cNvPr id="11" name="Shape 11"/>
          <p:cNvSpPr txBox="1">
            <a:spLocks noGrp="1"/>
          </p:cNvSpPr>
          <p:nvPr>
            <p:ph type="ctrTitle"/>
          </p:nvPr>
        </p:nvSpPr>
        <p:spPr>
          <a:xfrm>
            <a:off x="1339025" y="848825"/>
            <a:ext cx="5838600" cy="1159800"/>
          </a:xfrm>
          <a:prstGeom prst="rect">
            <a:avLst/>
          </a:prstGeom>
        </p:spPr>
        <p:txBody>
          <a:bodyPr lIns="91425" tIns="91425" rIns="91425" bIns="91425" anchor="t"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pic>
        <p:nvPicPr>
          <p:cNvPr id="51" name="Shape 51" descr="elegant_gradient.png"/>
          <p:cNvPicPr preferRelativeResize="0"/>
          <p:nvPr/>
        </p:nvPicPr>
        <p:blipFill>
          <a:blip r:embed="rId2">
            <a:alphaModFix/>
          </a:blip>
          <a:stretch>
            <a:fillRect/>
          </a:stretch>
        </p:blipFill>
        <p:spPr>
          <a:xfrm>
            <a:off x="0" y="0"/>
            <a:ext cx="7679926" cy="5143500"/>
          </a:xfrm>
          <a:prstGeom prst="rect">
            <a:avLst/>
          </a:prstGeom>
          <a:noFill/>
          <a:ln>
            <a:noFill/>
          </a:ln>
        </p:spPr>
      </p:pic>
      <p:sp>
        <p:nvSpPr>
          <p:cNvPr id="52" name="Shape 52"/>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a:headEnd type="none" w="lg" len="lg"/>
            <a:tailEnd type="none" w="lg" len="lg"/>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pic>
        <p:nvPicPr>
          <p:cNvPr id="13" name="Shape 13" descr="elegant_gradient.png"/>
          <p:cNvPicPr preferRelativeResize="0"/>
          <p:nvPr/>
        </p:nvPicPr>
        <p:blipFill>
          <a:blip r:embed="rId2">
            <a:alphaModFix/>
          </a:blip>
          <a:stretch>
            <a:fillRect/>
          </a:stretch>
        </p:blipFill>
        <p:spPr>
          <a:xfrm>
            <a:off x="0" y="0"/>
            <a:ext cx="2523001" cy="5143500"/>
          </a:xfrm>
          <a:prstGeom prst="rect">
            <a:avLst/>
          </a:prstGeom>
          <a:noFill/>
          <a:ln>
            <a:noFill/>
          </a:ln>
        </p:spPr>
      </p:pic>
      <p:sp>
        <p:nvSpPr>
          <p:cNvPr id="14" name="Shape 14"/>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a:headEnd type="none" w="lg" len="lg"/>
            <a:tailEnd type="none" w="lg" len="lg"/>
          </a:ln>
        </p:spPr>
      </p:sp>
      <p:sp>
        <p:nvSpPr>
          <p:cNvPr id="15" name="Shape 15"/>
          <p:cNvSpPr txBox="1">
            <a:spLocks noGrp="1"/>
          </p:cNvSpPr>
          <p:nvPr>
            <p:ph type="ctrTitle"/>
          </p:nvPr>
        </p:nvSpPr>
        <p:spPr>
          <a:xfrm>
            <a:off x="1351100" y="771900"/>
            <a:ext cx="5832600" cy="1159800"/>
          </a:xfrm>
          <a:prstGeom prst="rect">
            <a:avLst/>
          </a:prstGeom>
        </p:spPr>
        <p:txBody>
          <a:bodyPr lIns="91425" tIns="91425" rIns="91425" bIns="91425" anchor="t" anchorCtr="0"/>
          <a:lstStyle>
            <a:lvl1pPr lvl="0" rtl="0">
              <a:spcBef>
                <a:spcPts val="0"/>
              </a:spcBef>
              <a:buSzPct val="100000"/>
              <a:defRPr sz="5200"/>
            </a:lvl1pPr>
            <a:lvl2pPr lvl="1" rtl="0">
              <a:spcBef>
                <a:spcPts val="0"/>
              </a:spcBef>
              <a:buSzPct val="100000"/>
              <a:defRPr sz="5200"/>
            </a:lvl2pPr>
            <a:lvl3pPr lvl="2" rtl="0">
              <a:spcBef>
                <a:spcPts val="0"/>
              </a:spcBef>
              <a:buSzPct val="100000"/>
              <a:defRPr sz="5200"/>
            </a:lvl3pPr>
            <a:lvl4pPr lvl="3" rtl="0">
              <a:spcBef>
                <a:spcPts val="0"/>
              </a:spcBef>
              <a:buSzPct val="100000"/>
              <a:defRPr sz="5200"/>
            </a:lvl4pPr>
            <a:lvl5pPr lvl="4" rtl="0">
              <a:spcBef>
                <a:spcPts val="0"/>
              </a:spcBef>
              <a:buSzPct val="100000"/>
              <a:defRPr sz="5200"/>
            </a:lvl5pPr>
            <a:lvl6pPr lvl="5" rtl="0">
              <a:spcBef>
                <a:spcPts val="0"/>
              </a:spcBef>
              <a:buSzPct val="100000"/>
              <a:defRPr sz="5200"/>
            </a:lvl6pPr>
            <a:lvl7pPr lvl="6" rtl="0">
              <a:spcBef>
                <a:spcPts val="0"/>
              </a:spcBef>
              <a:buSzPct val="100000"/>
              <a:defRPr sz="5200"/>
            </a:lvl7pPr>
            <a:lvl8pPr lvl="7" rtl="0">
              <a:spcBef>
                <a:spcPts val="0"/>
              </a:spcBef>
              <a:buSzPct val="100000"/>
              <a:defRPr sz="5200"/>
            </a:lvl8pPr>
            <a:lvl9pPr lvl="8" rtl="0">
              <a:spcBef>
                <a:spcPts val="0"/>
              </a:spcBef>
              <a:buSzPct val="100000"/>
              <a:defRPr sz="5200"/>
            </a:lvl9pPr>
          </a:lstStyle>
          <a:p>
            <a:endParaRPr/>
          </a:p>
        </p:txBody>
      </p:sp>
      <p:sp>
        <p:nvSpPr>
          <p:cNvPr id="16" name="Shape 16"/>
          <p:cNvSpPr txBox="1">
            <a:spLocks noGrp="1"/>
          </p:cNvSpPr>
          <p:nvPr>
            <p:ph type="subTitle" idx="1"/>
          </p:nvPr>
        </p:nvSpPr>
        <p:spPr>
          <a:xfrm>
            <a:off x="1351100" y="2485801"/>
            <a:ext cx="5832600" cy="784800"/>
          </a:xfrm>
          <a:prstGeom prst="rect">
            <a:avLst/>
          </a:prstGeom>
        </p:spPr>
        <p:txBody>
          <a:bodyPr lIns="91425" tIns="91425" rIns="91425" bIns="91425" anchor="t" anchorCtr="0"/>
          <a:lstStyle>
            <a:lvl1pPr lvl="0" rtl="0">
              <a:spcBef>
                <a:spcPts val="0"/>
              </a:spcBef>
              <a:buClr>
                <a:srgbClr val="FFFFFF"/>
              </a:buClr>
              <a:buSzPct val="100000"/>
              <a:buNone/>
              <a:defRPr sz="1800">
                <a:solidFill>
                  <a:srgbClr val="FFFFFF"/>
                </a:solidFill>
                <a:highlight>
                  <a:srgbClr val="000000"/>
                </a:highlight>
              </a:defRPr>
            </a:lvl1pPr>
            <a:lvl2pPr lvl="1" rtl="0">
              <a:spcBef>
                <a:spcPts val="0"/>
              </a:spcBef>
              <a:buClr>
                <a:srgbClr val="FFFFFF"/>
              </a:buClr>
              <a:buSzPct val="100000"/>
              <a:buNone/>
              <a:defRPr sz="1800">
                <a:solidFill>
                  <a:srgbClr val="FFFFFF"/>
                </a:solidFill>
                <a:highlight>
                  <a:srgbClr val="000000"/>
                </a:highlight>
              </a:defRPr>
            </a:lvl2pPr>
            <a:lvl3pPr lvl="2" rtl="0">
              <a:spcBef>
                <a:spcPts val="0"/>
              </a:spcBef>
              <a:buClr>
                <a:srgbClr val="FFFFFF"/>
              </a:buClr>
              <a:buSzPct val="100000"/>
              <a:buNone/>
              <a:defRPr sz="1800">
                <a:solidFill>
                  <a:srgbClr val="FFFFFF"/>
                </a:solidFill>
                <a:highlight>
                  <a:srgbClr val="000000"/>
                </a:highlight>
              </a:defRPr>
            </a:lvl3pPr>
            <a:lvl4pPr lvl="3" rtl="0">
              <a:spcBef>
                <a:spcPts val="0"/>
              </a:spcBef>
              <a:buClr>
                <a:srgbClr val="FFFFFF"/>
              </a:buClr>
              <a:buSzPct val="100000"/>
              <a:buNone/>
              <a:defRPr sz="1800">
                <a:solidFill>
                  <a:srgbClr val="FFFFFF"/>
                </a:solidFill>
                <a:highlight>
                  <a:srgbClr val="000000"/>
                </a:highlight>
              </a:defRPr>
            </a:lvl4pPr>
            <a:lvl5pPr lvl="4" rtl="0">
              <a:spcBef>
                <a:spcPts val="0"/>
              </a:spcBef>
              <a:buClr>
                <a:srgbClr val="FFFFFF"/>
              </a:buClr>
              <a:buSzPct val="100000"/>
              <a:buNone/>
              <a:defRPr sz="1800">
                <a:solidFill>
                  <a:srgbClr val="FFFFFF"/>
                </a:solidFill>
                <a:highlight>
                  <a:srgbClr val="000000"/>
                </a:highlight>
              </a:defRPr>
            </a:lvl5pPr>
            <a:lvl6pPr lvl="5" rtl="0">
              <a:spcBef>
                <a:spcPts val="0"/>
              </a:spcBef>
              <a:buClr>
                <a:srgbClr val="FFFFFF"/>
              </a:buClr>
              <a:buSzPct val="100000"/>
              <a:buNone/>
              <a:defRPr sz="1800">
                <a:solidFill>
                  <a:srgbClr val="FFFFFF"/>
                </a:solidFill>
                <a:highlight>
                  <a:srgbClr val="000000"/>
                </a:highlight>
              </a:defRPr>
            </a:lvl6pPr>
            <a:lvl7pPr lvl="6" rtl="0">
              <a:spcBef>
                <a:spcPts val="0"/>
              </a:spcBef>
              <a:buClr>
                <a:srgbClr val="FFFFFF"/>
              </a:buClr>
              <a:buSzPct val="100000"/>
              <a:buNone/>
              <a:defRPr sz="1800">
                <a:solidFill>
                  <a:srgbClr val="FFFFFF"/>
                </a:solidFill>
                <a:highlight>
                  <a:srgbClr val="000000"/>
                </a:highlight>
              </a:defRPr>
            </a:lvl7pPr>
            <a:lvl8pPr lvl="7" rtl="0">
              <a:spcBef>
                <a:spcPts val="0"/>
              </a:spcBef>
              <a:buClr>
                <a:srgbClr val="FFFFFF"/>
              </a:buClr>
              <a:buSzPct val="100000"/>
              <a:buNone/>
              <a:defRPr sz="1800">
                <a:solidFill>
                  <a:srgbClr val="FFFFFF"/>
                </a:solidFill>
                <a:highlight>
                  <a:srgbClr val="000000"/>
                </a:highlight>
              </a:defRPr>
            </a:lvl8pPr>
            <a:lvl9pPr lvl="8" rtl="0">
              <a:spcBef>
                <a:spcPts val="0"/>
              </a:spcBef>
              <a:buClr>
                <a:srgbClr val="FFFFFF"/>
              </a:buClr>
              <a:buSzPct val="100000"/>
              <a:buNone/>
              <a:defRPr sz="1800">
                <a:solidFill>
                  <a:srgbClr val="FFFFFF"/>
                </a:solidFill>
                <a:highlight>
                  <a:srgbClr val="000000"/>
                </a:high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7"/>
        <p:cNvGrpSpPr/>
        <p:nvPr/>
      </p:nvGrpSpPr>
      <p:grpSpPr>
        <a:xfrm>
          <a:off x="0" y="0"/>
          <a:ext cx="0" cy="0"/>
          <a:chOff x="0" y="0"/>
          <a:chExt cx="0" cy="0"/>
        </a:xfrm>
      </p:grpSpPr>
      <p:pic>
        <p:nvPicPr>
          <p:cNvPr id="18" name="Shape 18" descr="elegant_gradient.png"/>
          <p:cNvPicPr preferRelativeResize="0"/>
          <p:nvPr/>
        </p:nvPicPr>
        <p:blipFill>
          <a:blip r:embed="rId2">
            <a:alphaModFix/>
          </a:blip>
          <a:stretch>
            <a:fillRect/>
          </a:stretch>
        </p:blipFill>
        <p:spPr>
          <a:xfrm>
            <a:off x="0" y="0"/>
            <a:ext cx="7679926" cy="5143500"/>
          </a:xfrm>
          <a:prstGeom prst="rect">
            <a:avLst/>
          </a:prstGeom>
          <a:noFill/>
          <a:ln>
            <a:noFill/>
          </a:ln>
        </p:spPr>
      </p:pic>
      <p:sp>
        <p:nvSpPr>
          <p:cNvPr id="19" name="Shape 19"/>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a:headEnd type="none" w="lg" len="lg"/>
            <a:tailEnd type="none" w="lg" len="lg"/>
          </a:ln>
        </p:spPr>
      </p:sp>
      <p:sp>
        <p:nvSpPr>
          <p:cNvPr id="20" name="Shape 20"/>
          <p:cNvSpPr txBox="1">
            <a:spLocks noGrp="1"/>
          </p:cNvSpPr>
          <p:nvPr>
            <p:ph type="body" idx="1"/>
          </p:nvPr>
        </p:nvSpPr>
        <p:spPr>
          <a:xfrm>
            <a:off x="1910424" y="1051950"/>
            <a:ext cx="5321400" cy="819900"/>
          </a:xfrm>
          <a:prstGeom prst="rect">
            <a:avLst/>
          </a:prstGeom>
        </p:spPr>
        <p:txBody>
          <a:bodyPr lIns="91425" tIns="91425" rIns="91425" bIns="91425" anchor="t" anchorCtr="0"/>
          <a:lstStyle>
            <a:lvl1pPr lvl="0" rtl="0">
              <a:spcBef>
                <a:spcPts val="0"/>
              </a:spcBef>
              <a:buSzPct val="100000"/>
              <a:buFont typeface="Abril Fatface"/>
              <a:defRPr sz="3400">
                <a:latin typeface="Abril Fatface"/>
                <a:ea typeface="Abril Fatface"/>
                <a:cs typeface="Abril Fatface"/>
                <a:sym typeface="Abril Fatface"/>
              </a:defRPr>
            </a:lvl1pPr>
            <a:lvl2pPr lvl="1" rtl="0">
              <a:spcBef>
                <a:spcPts val="0"/>
              </a:spcBef>
              <a:buSzPct val="100000"/>
              <a:buFont typeface="Abril Fatface"/>
              <a:defRPr sz="3400">
                <a:latin typeface="Abril Fatface"/>
                <a:ea typeface="Abril Fatface"/>
                <a:cs typeface="Abril Fatface"/>
                <a:sym typeface="Abril Fatface"/>
              </a:defRPr>
            </a:lvl2pPr>
            <a:lvl3pPr lvl="2" rtl="0">
              <a:spcBef>
                <a:spcPts val="0"/>
              </a:spcBef>
              <a:buSzPct val="100000"/>
              <a:buFont typeface="Abril Fatface"/>
              <a:defRPr sz="3400">
                <a:latin typeface="Abril Fatface"/>
                <a:ea typeface="Abril Fatface"/>
                <a:cs typeface="Abril Fatface"/>
                <a:sym typeface="Abril Fatface"/>
              </a:defRPr>
            </a:lvl3pPr>
            <a:lvl4pPr lvl="3" rtl="0">
              <a:spcBef>
                <a:spcPts val="0"/>
              </a:spcBef>
              <a:buSzPct val="100000"/>
              <a:buFont typeface="Abril Fatface"/>
              <a:defRPr sz="3400">
                <a:latin typeface="Abril Fatface"/>
                <a:ea typeface="Abril Fatface"/>
                <a:cs typeface="Abril Fatface"/>
                <a:sym typeface="Abril Fatface"/>
              </a:defRPr>
            </a:lvl4pPr>
            <a:lvl5pPr lvl="4" rtl="0">
              <a:spcBef>
                <a:spcPts val="0"/>
              </a:spcBef>
              <a:buSzPct val="100000"/>
              <a:buFont typeface="Abril Fatface"/>
              <a:defRPr sz="3400">
                <a:latin typeface="Abril Fatface"/>
                <a:ea typeface="Abril Fatface"/>
                <a:cs typeface="Abril Fatface"/>
                <a:sym typeface="Abril Fatface"/>
              </a:defRPr>
            </a:lvl5pPr>
            <a:lvl6pPr lvl="5" rtl="0">
              <a:spcBef>
                <a:spcPts val="0"/>
              </a:spcBef>
              <a:buSzPct val="100000"/>
              <a:buFont typeface="Abril Fatface"/>
              <a:defRPr sz="3400">
                <a:latin typeface="Abril Fatface"/>
                <a:ea typeface="Abril Fatface"/>
                <a:cs typeface="Abril Fatface"/>
                <a:sym typeface="Abril Fatface"/>
              </a:defRPr>
            </a:lvl6pPr>
            <a:lvl7pPr lvl="6" rtl="0">
              <a:spcBef>
                <a:spcPts val="0"/>
              </a:spcBef>
              <a:buSzPct val="100000"/>
              <a:buFont typeface="Abril Fatface"/>
              <a:defRPr sz="3400">
                <a:latin typeface="Abril Fatface"/>
                <a:ea typeface="Abril Fatface"/>
                <a:cs typeface="Abril Fatface"/>
                <a:sym typeface="Abril Fatface"/>
              </a:defRPr>
            </a:lvl7pPr>
            <a:lvl8pPr lvl="7" rtl="0">
              <a:spcBef>
                <a:spcPts val="0"/>
              </a:spcBef>
              <a:buSzPct val="100000"/>
              <a:buFont typeface="Abril Fatface"/>
              <a:defRPr sz="3400">
                <a:latin typeface="Abril Fatface"/>
                <a:ea typeface="Abril Fatface"/>
                <a:cs typeface="Abril Fatface"/>
                <a:sym typeface="Abril Fatface"/>
              </a:defRPr>
            </a:lvl8pPr>
            <a:lvl9pPr lvl="8">
              <a:spcBef>
                <a:spcPts val="0"/>
              </a:spcBef>
              <a:buSzPct val="100000"/>
              <a:buFont typeface="Abril Fatface"/>
              <a:defRPr sz="3400">
                <a:latin typeface="Abril Fatface"/>
                <a:ea typeface="Abril Fatface"/>
                <a:cs typeface="Abril Fatface"/>
                <a:sym typeface="Abril Fatface"/>
              </a:defRPr>
            </a:lvl9pPr>
          </a:lstStyle>
          <a:p>
            <a:endParaRPr/>
          </a:p>
        </p:txBody>
      </p:sp>
      <p:sp>
        <p:nvSpPr>
          <p:cNvPr id="21" name="Shape 21"/>
          <p:cNvSpPr txBox="1"/>
          <p:nvPr/>
        </p:nvSpPr>
        <p:spPr>
          <a:xfrm>
            <a:off x="814275" y="892575"/>
            <a:ext cx="1708800" cy="653700"/>
          </a:xfrm>
          <a:prstGeom prst="rect">
            <a:avLst/>
          </a:prstGeom>
          <a:noFill/>
          <a:ln>
            <a:noFill/>
          </a:ln>
        </p:spPr>
        <p:txBody>
          <a:bodyPr lIns="91425" tIns="91425" rIns="91425" bIns="91425" anchor="t" anchorCtr="0">
            <a:noAutofit/>
          </a:bodyPr>
          <a:lstStyle/>
          <a:p>
            <a:pPr lvl="0" algn="ctr">
              <a:spcBef>
                <a:spcPts val="0"/>
              </a:spcBef>
              <a:buNone/>
            </a:pPr>
            <a:r>
              <a:rPr lang="en" sz="7200" b="1">
                <a:latin typeface="Raleway"/>
                <a:ea typeface="Raleway"/>
                <a:cs typeface="Raleway"/>
                <a:sym typeface="Raleway"/>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pic>
        <p:nvPicPr>
          <p:cNvPr id="23" name="Shape 23" descr="elegant_gradient.png"/>
          <p:cNvPicPr preferRelativeResize="0"/>
          <p:nvPr/>
        </p:nvPicPr>
        <p:blipFill>
          <a:blip r:embed="rId2">
            <a:alphaModFix/>
          </a:blip>
          <a:stretch>
            <a:fillRect/>
          </a:stretch>
        </p:blipFill>
        <p:spPr>
          <a:xfrm>
            <a:off x="0" y="0"/>
            <a:ext cx="2523001" cy="5143500"/>
          </a:xfrm>
          <a:prstGeom prst="rect">
            <a:avLst/>
          </a:prstGeom>
          <a:noFill/>
          <a:ln>
            <a:noFill/>
          </a:ln>
        </p:spPr>
      </p:pic>
      <p:sp>
        <p:nvSpPr>
          <p:cNvPr id="24" name="Shape 24"/>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a:headEnd type="none" w="lg" len="lg"/>
            <a:tailEnd type="none" w="lg" len="lg"/>
          </a:ln>
        </p:spPr>
      </p:sp>
      <p:sp>
        <p:nvSpPr>
          <p:cNvPr id="25" name="Shape 25"/>
          <p:cNvSpPr txBox="1">
            <a:spLocks noGrp="1"/>
          </p:cNvSpPr>
          <p:nvPr>
            <p:ph type="title"/>
          </p:nvPr>
        </p:nvSpPr>
        <p:spPr>
          <a:xfrm>
            <a:off x="1101500" y="1048150"/>
            <a:ext cx="1836300" cy="1907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12850" y="599950"/>
            <a:ext cx="4016100" cy="3575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7"/>
        <p:cNvGrpSpPr/>
        <p:nvPr/>
      </p:nvGrpSpPr>
      <p:grpSpPr>
        <a:xfrm>
          <a:off x="0" y="0"/>
          <a:ext cx="0" cy="0"/>
          <a:chOff x="0" y="0"/>
          <a:chExt cx="0" cy="0"/>
        </a:xfrm>
      </p:grpSpPr>
      <p:pic>
        <p:nvPicPr>
          <p:cNvPr id="28" name="Shape 28" descr="elegant_gradient.png"/>
          <p:cNvPicPr preferRelativeResize="0"/>
          <p:nvPr/>
        </p:nvPicPr>
        <p:blipFill>
          <a:blip r:embed="rId2">
            <a:alphaModFix/>
          </a:blip>
          <a:stretch>
            <a:fillRect/>
          </a:stretch>
        </p:blipFill>
        <p:spPr>
          <a:xfrm>
            <a:off x="0" y="0"/>
            <a:ext cx="2523001" cy="5143500"/>
          </a:xfrm>
          <a:prstGeom prst="rect">
            <a:avLst/>
          </a:prstGeom>
          <a:noFill/>
          <a:ln>
            <a:noFill/>
          </a:ln>
        </p:spPr>
      </p:pic>
      <p:sp>
        <p:nvSpPr>
          <p:cNvPr id="29" name="Shape 29"/>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a:headEnd type="none" w="lg" len="lg"/>
            <a:tailEnd type="none" w="lg" len="lg"/>
          </a:ln>
        </p:spPr>
      </p:sp>
      <p:sp>
        <p:nvSpPr>
          <p:cNvPr id="30" name="Shape 30"/>
          <p:cNvSpPr txBox="1">
            <a:spLocks noGrp="1"/>
          </p:cNvSpPr>
          <p:nvPr>
            <p:ph type="title"/>
          </p:nvPr>
        </p:nvSpPr>
        <p:spPr>
          <a:xfrm>
            <a:off x="1101500" y="1048150"/>
            <a:ext cx="1836300" cy="1907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3604900" y="992250"/>
            <a:ext cx="2466600" cy="39330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2" name="Shape 32"/>
          <p:cNvSpPr txBox="1">
            <a:spLocks noGrp="1"/>
          </p:cNvSpPr>
          <p:nvPr>
            <p:ph type="body" idx="2"/>
          </p:nvPr>
        </p:nvSpPr>
        <p:spPr>
          <a:xfrm>
            <a:off x="6220100" y="992250"/>
            <a:ext cx="2466599" cy="39330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3"/>
        <p:cNvGrpSpPr/>
        <p:nvPr/>
      </p:nvGrpSpPr>
      <p:grpSpPr>
        <a:xfrm>
          <a:off x="0" y="0"/>
          <a:ext cx="0" cy="0"/>
          <a:chOff x="0" y="0"/>
          <a:chExt cx="0" cy="0"/>
        </a:xfrm>
      </p:grpSpPr>
      <p:pic>
        <p:nvPicPr>
          <p:cNvPr id="34" name="Shape 34" descr="elegant_gradient.png"/>
          <p:cNvPicPr preferRelativeResize="0"/>
          <p:nvPr/>
        </p:nvPicPr>
        <p:blipFill>
          <a:blip r:embed="rId2">
            <a:alphaModFix/>
          </a:blip>
          <a:stretch>
            <a:fillRect/>
          </a:stretch>
        </p:blipFill>
        <p:spPr>
          <a:xfrm>
            <a:off x="0" y="0"/>
            <a:ext cx="2523001" cy="5143500"/>
          </a:xfrm>
          <a:prstGeom prst="rect">
            <a:avLst/>
          </a:prstGeom>
          <a:noFill/>
          <a:ln>
            <a:noFill/>
          </a:ln>
        </p:spPr>
      </p:pic>
      <p:sp>
        <p:nvSpPr>
          <p:cNvPr id="35" name="Shape 35"/>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a:headEnd type="none" w="lg" len="lg"/>
            <a:tailEnd type="none" w="lg" len="lg"/>
          </a:ln>
        </p:spPr>
      </p:sp>
      <p:sp>
        <p:nvSpPr>
          <p:cNvPr id="36" name="Shape 36"/>
          <p:cNvSpPr txBox="1">
            <a:spLocks noGrp="1"/>
          </p:cNvSpPr>
          <p:nvPr>
            <p:ph type="title"/>
          </p:nvPr>
        </p:nvSpPr>
        <p:spPr>
          <a:xfrm>
            <a:off x="1101500" y="1048150"/>
            <a:ext cx="1836300" cy="1907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3523150" y="1009350"/>
            <a:ext cx="1705500" cy="3569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8" name="Shape 38"/>
          <p:cNvSpPr txBox="1">
            <a:spLocks noGrp="1"/>
          </p:cNvSpPr>
          <p:nvPr>
            <p:ph type="body" idx="2"/>
          </p:nvPr>
        </p:nvSpPr>
        <p:spPr>
          <a:xfrm>
            <a:off x="5316437" y="1009350"/>
            <a:ext cx="1705500" cy="3569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9" name="Shape 39"/>
          <p:cNvSpPr txBox="1">
            <a:spLocks noGrp="1"/>
          </p:cNvSpPr>
          <p:nvPr>
            <p:ph type="body" idx="3"/>
          </p:nvPr>
        </p:nvSpPr>
        <p:spPr>
          <a:xfrm>
            <a:off x="7109724" y="1009350"/>
            <a:ext cx="1705500" cy="3569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pic>
        <p:nvPicPr>
          <p:cNvPr id="41" name="Shape 41" descr="elegant_gradient.png"/>
          <p:cNvPicPr preferRelativeResize="0"/>
          <p:nvPr/>
        </p:nvPicPr>
        <p:blipFill>
          <a:blip r:embed="rId2">
            <a:alphaModFix/>
          </a:blip>
          <a:stretch>
            <a:fillRect/>
          </a:stretch>
        </p:blipFill>
        <p:spPr>
          <a:xfrm>
            <a:off x="0" y="0"/>
            <a:ext cx="2523001" cy="5143500"/>
          </a:xfrm>
          <a:prstGeom prst="rect">
            <a:avLst/>
          </a:prstGeom>
          <a:noFill/>
          <a:ln>
            <a:noFill/>
          </a:ln>
        </p:spPr>
      </p:pic>
      <p:sp>
        <p:nvSpPr>
          <p:cNvPr id="42" name="Shape 42"/>
          <p:cNvSpPr/>
          <p:nvPr/>
        </p:nvSpPr>
        <p:spPr>
          <a:xfrm>
            <a:off x="515675" y="780975"/>
            <a:ext cx="2616300" cy="2299050"/>
          </a:xfrm>
          <a:custGeom>
            <a:avLst/>
            <a:gdLst/>
            <a:ahLst/>
            <a:cxnLst/>
            <a:rect l="0" t="0" r="0" b="0"/>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a:headEnd type="none" w="lg" len="lg"/>
            <a:tailEnd type="none" w="lg" len="lg"/>
          </a:ln>
        </p:spPr>
      </p:sp>
      <p:sp>
        <p:nvSpPr>
          <p:cNvPr id="43" name="Shape 43"/>
          <p:cNvSpPr txBox="1">
            <a:spLocks noGrp="1"/>
          </p:cNvSpPr>
          <p:nvPr>
            <p:ph type="title"/>
          </p:nvPr>
        </p:nvSpPr>
        <p:spPr>
          <a:xfrm>
            <a:off x="1101500" y="1048150"/>
            <a:ext cx="1836300" cy="1907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pic>
        <p:nvPicPr>
          <p:cNvPr id="45" name="Shape 45" descr="elegant_gradient.png"/>
          <p:cNvPicPr preferRelativeResize="0"/>
          <p:nvPr/>
        </p:nvPicPr>
        <p:blipFill>
          <a:blip r:embed="rId2">
            <a:alphaModFix/>
          </a:blip>
          <a:stretch>
            <a:fillRect/>
          </a:stretch>
        </p:blipFill>
        <p:spPr>
          <a:xfrm>
            <a:off x="0" y="4122924"/>
            <a:ext cx="9144000" cy="1020574"/>
          </a:xfrm>
          <a:prstGeom prst="rect">
            <a:avLst/>
          </a:prstGeom>
          <a:noFill/>
          <a:ln>
            <a:noFill/>
          </a:ln>
        </p:spPr>
      </p:pic>
      <p:sp>
        <p:nvSpPr>
          <p:cNvPr id="46" name="Shape 46"/>
          <p:cNvSpPr/>
          <p:nvPr/>
        </p:nvSpPr>
        <p:spPr>
          <a:xfrm>
            <a:off x="3679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a:headEnd type="none" w="lg" len="lg"/>
            <a:tailEnd type="none" w="lg" len="lg"/>
          </a:ln>
        </p:spPr>
      </p:sp>
      <p:sp>
        <p:nvSpPr>
          <p:cNvPr id="47" name="Shape 47"/>
          <p:cNvSpPr txBox="1">
            <a:spLocks noGrp="1"/>
          </p:cNvSpPr>
          <p:nvPr>
            <p:ph type="body" idx="1"/>
          </p:nvPr>
        </p:nvSpPr>
        <p:spPr>
          <a:xfrm>
            <a:off x="821175" y="4089493"/>
            <a:ext cx="7595700" cy="515100"/>
          </a:xfrm>
          <a:prstGeom prst="rect">
            <a:avLst/>
          </a:prstGeom>
        </p:spPr>
        <p:txBody>
          <a:bodyPr lIns="91425" tIns="91425" rIns="91425" bIns="91425" anchor="ctr" anchorCtr="0"/>
          <a:lstStyle>
            <a:lvl1pPr lvl="0" algn="ctr">
              <a:spcBef>
                <a:spcPts val="360"/>
              </a:spcBef>
              <a:buSzPct val="1000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48"/>
        <p:cNvGrpSpPr/>
        <p:nvPr/>
      </p:nvGrpSpPr>
      <p:grpSpPr>
        <a:xfrm>
          <a:off x="0" y="0"/>
          <a:ext cx="0" cy="0"/>
          <a:chOff x="0" y="0"/>
          <a:chExt cx="0" cy="0"/>
        </a:xfrm>
      </p:grpSpPr>
      <p:sp>
        <p:nvSpPr>
          <p:cNvPr id="49" name="Shape 49"/>
          <p:cNvSpPr/>
          <p:nvPr/>
        </p:nvSpPr>
        <p:spPr>
          <a:xfrm>
            <a:off x="520300" y="505425"/>
            <a:ext cx="8049125" cy="4132625"/>
          </a:xfrm>
          <a:custGeom>
            <a:avLst/>
            <a:gdLst/>
            <a:ahLst/>
            <a:cxnLst/>
            <a:rect l="0" t="0" r="0" b="0"/>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FFFFFF"/>
            </a:solidFill>
            <a:prstDash val="solid"/>
            <a:miter/>
            <a:headEnd type="none" w="lg" len="lg"/>
            <a:tailEnd type="none" w="lg" len="lg"/>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1500" y="1048150"/>
            <a:ext cx="1836300" cy="1907100"/>
          </a:xfrm>
          <a:prstGeom prst="rect">
            <a:avLst/>
          </a:prstGeom>
          <a:noFill/>
          <a:ln>
            <a:noFill/>
          </a:ln>
        </p:spPr>
        <p:txBody>
          <a:bodyPr lIns="91425" tIns="91425" rIns="91425" bIns="91425" anchor="t" anchorCtr="0"/>
          <a:lstStyle>
            <a:lvl1pPr lvl="0">
              <a:spcBef>
                <a:spcPts val="0"/>
              </a:spcBef>
              <a:buSzPct val="100000"/>
              <a:buFont typeface="Abril Fatface"/>
              <a:buNone/>
              <a:defRPr sz="2400">
                <a:latin typeface="Abril Fatface"/>
                <a:ea typeface="Abril Fatface"/>
                <a:cs typeface="Abril Fatface"/>
                <a:sym typeface="Abril Fatface"/>
              </a:defRPr>
            </a:lvl1pPr>
            <a:lvl2pPr lvl="1">
              <a:spcBef>
                <a:spcPts val="0"/>
              </a:spcBef>
              <a:buSzPct val="100000"/>
              <a:buFont typeface="Abril Fatface"/>
              <a:buNone/>
              <a:defRPr sz="2400">
                <a:latin typeface="Abril Fatface"/>
                <a:ea typeface="Abril Fatface"/>
                <a:cs typeface="Abril Fatface"/>
                <a:sym typeface="Abril Fatface"/>
              </a:defRPr>
            </a:lvl2pPr>
            <a:lvl3pPr lvl="2">
              <a:spcBef>
                <a:spcPts val="0"/>
              </a:spcBef>
              <a:buSzPct val="100000"/>
              <a:buFont typeface="Abril Fatface"/>
              <a:buNone/>
              <a:defRPr sz="2400">
                <a:latin typeface="Abril Fatface"/>
                <a:ea typeface="Abril Fatface"/>
                <a:cs typeface="Abril Fatface"/>
                <a:sym typeface="Abril Fatface"/>
              </a:defRPr>
            </a:lvl3pPr>
            <a:lvl4pPr lvl="3">
              <a:spcBef>
                <a:spcPts val="0"/>
              </a:spcBef>
              <a:buSzPct val="100000"/>
              <a:buFont typeface="Abril Fatface"/>
              <a:buNone/>
              <a:defRPr sz="2400">
                <a:latin typeface="Abril Fatface"/>
                <a:ea typeface="Abril Fatface"/>
                <a:cs typeface="Abril Fatface"/>
                <a:sym typeface="Abril Fatface"/>
              </a:defRPr>
            </a:lvl4pPr>
            <a:lvl5pPr lvl="4">
              <a:spcBef>
                <a:spcPts val="0"/>
              </a:spcBef>
              <a:buSzPct val="100000"/>
              <a:buFont typeface="Abril Fatface"/>
              <a:buNone/>
              <a:defRPr sz="2400">
                <a:latin typeface="Abril Fatface"/>
                <a:ea typeface="Abril Fatface"/>
                <a:cs typeface="Abril Fatface"/>
                <a:sym typeface="Abril Fatface"/>
              </a:defRPr>
            </a:lvl5pPr>
            <a:lvl6pPr lvl="5">
              <a:spcBef>
                <a:spcPts val="0"/>
              </a:spcBef>
              <a:buSzPct val="100000"/>
              <a:buFont typeface="Abril Fatface"/>
              <a:buNone/>
              <a:defRPr sz="2400">
                <a:latin typeface="Abril Fatface"/>
                <a:ea typeface="Abril Fatface"/>
                <a:cs typeface="Abril Fatface"/>
                <a:sym typeface="Abril Fatface"/>
              </a:defRPr>
            </a:lvl6pPr>
            <a:lvl7pPr lvl="6">
              <a:spcBef>
                <a:spcPts val="0"/>
              </a:spcBef>
              <a:buSzPct val="100000"/>
              <a:buFont typeface="Abril Fatface"/>
              <a:buNone/>
              <a:defRPr sz="2400">
                <a:latin typeface="Abril Fatface"/>
                <a:ea typeface="Abril Fatface"/>
                <a:cs typeface="Abril Fatface"/>
                <a:sym typeface="Abril Fatface"/>
              </a:defRPr>
            </a:lvl7pPr>
            <a:lvl8pPr lvl="7">
              <a:spcBef>
                <a:spcPts val="0"/>
              </a:spcBef>
              <a:buSzPct val="100000"/>
              <a:buFont typeface="Abril Fatface"/>
              <a:buNone/>
              <a:defRPr sz="2400">
                <a:latin typeface="Abril Fatface"/>
                <a:ea typeface="Abril Fatface"/>
                <a:cs typeface="Abril Fatface"/>
                <a:sym typeface="Abril Fatface"/>
              </a:defRPr>
            </a:lvl8pPr>
            <a:lvl9pPr lvl="8">
              <a:spcBef>
                <a:spcPts val="0"/>
              </a:spcBef>
              <a:buSzPct val="100000"/>
              <a:buFont typeface="Abril Fatface"/>
              <a:buNone/>
              <a:defRPr sz="2400">
                <a:latin typeface="Abril Fatface"/>
                <a:ea typeface="Abril Fatface"/>
                <a:cs typeface="Abril Fatface"/>
                <a:sym typeface="Abril Fatface"/>
              </a:defRPr>
            </a:lvl9pPr>
          </a:lstStyle>
          <a:p>
            <a:endParaRPr/>
          </a:p>
        </p:txBody>
      </p:sp>
      <p:sp>
        <p:nvSpPr>
          <p:cNvPr id="7" name="Shape 7"/>
          <p:cNvSpPr txBox="1">
            <a:spLocks noGrp="1"/>
          </p:cNvSpPr>
          <p:nvPr>
            <p:ph type="body" idx="1"/>
          </p:nvPr>
        </p:nvSpPr>
        <p:spPr>
          <a:xfrm>
            <a:off x="4112850" y="599950"/>
            <a:ext cx="4016100" cy="3575700"/>
          </a:xfrm>
          <a:prstGeom prst="rect">
            <a:avLst/>
          </a:prstGeom>
          <a:noFill/>
          <a:ln>
            <a:noFill/>
          </a:ln>
        </p:spPr>
        <p:txBody>
          <a:bodyPr lIns="91425" tIns="91425" rIns="91425" bIns="91425" anchor="t" anchorCtr="0"/>
          <a:lstStyle>
            <a:lvl1pPr lvl="0">
              <a:spcBef>
                <a:spcPts val="600"/>
              </a:spcBef>
              <a:buClr>
                <a:srgbClr val="C0CAFC"/>
              </a:buClr>
              <a:buSzPct val="100000"/>
              <a:buFont typeface="Raleway"/>
              <a:buChar char="▫"/>
              <a:defRPr sz="2200">
                <a:latin typeface="Raleway"/>
                <a:ea typeface="Raleway"/>
                <a:cs typeface="Raleway"/>
                <a:sym typeface="Raleway"/>
              </a:defRPr>
            </a:lvl1pPr>
            <a:lvl2pPr lvl="1">
              <a:spcBef>
                <a:spcPts val="480"/>
              </a:spcBef>
              <a:buClr>
                <a:srgbClr val="BDECE5"/>
              </a:buClr>
              <a:buSzPct val="100000"/>
              <a:buFont typeface="Raleway"/>
              <a:buChar char="◦"/>
              <a:defRPr sz="2200">
                <a:latin typeface="Raleway"/>
                <a:ea typeface="Raleway"/>
                <a:cs typeface="Raleway"/>
                <a:sym typeface="Raleway"/>
              </a:defRPr>
            </a:lvl2pPr>
            <a:lvl3pPr lvl="2">
              <a:spcBef>
                <a:spcPts val="480"/>
              </a:spcBef>
              <a:buSzPct val="100000"/>
              <a:buFont typeface="Raleway"/>
              <a:defRPr sz="2200">
                <a:latin typeface="Raleway"/>
                <a:ea typeface="Raleway"/>
                <a:cs typeface="Raleway"/>
                <a:sym typeface="Raleway"/>
              </a:defRPr>
            </a:lvl3pPr>
            <a:lvl4pPr lvl="3">
              <a:spcBef>
                <a:spcPts val="360"/>
              </a:spcBef>
              <a:buSzPct val="100000"/>
              <a:buFont typeface="Raleway"/>
              <a:defRPr sz="2200">
                <a:latin typeface="Raleway"/>
                <a:ea typeface="Raleway"/>
                <a:cs typeface="Raleway"/>
                <a:sym typeface="Raleway"/>
              </a:defRPr>
            </a:lvl4pPr>
            <a:lvl5pPr lvl="4">
              <a:spcBef>
                <a:spcPts val="360"/>
              </a:spcBef>
              <a:buSzPct val="100000"/>
              <a:buFont typeface="Raleway"/>
              <a:defRPr sz="2200">
                <a:latin typeface="Raleway"/>
                <a:ea typeface="Raleway"/>
                <a:cs typeface="Raleway"/>
                <a:sym typeface="Raleway"/>
              </a:defRPr>
            </a:lvl5pPr>
            <a:lvl6pPr lvl="5">
              <a:spcBef>
                <a:spcPts val="360"/>
              </a:spcBef>
              <a:buSzPct val="100000"/>
              <a:buFont typeface="Raleway"/>
              <a:defRPr sz="2200">
                <a:latin typeface="Raleway"/>
                <a:ea typeface="Raleway"/>
                <a:cs typeface="Raleway"/>
                <a:sym typeface="Raleway"/>
              </a:defRPr>
            </a:lvl6pPr>
            <a:lvl7pPr lvl="6">
              <a:spcBef>
                <a:spcPts val="360"/>
              </a:spcBef>
              <a:buSzPct val="100000"/>
              <a:buFont typeface="Raleway"/>
              <a:defRPr sz="2200">
                <a:latin typeface="Raleway"/>
                <a:ea typeface="Raleway"/>
                <a:cs typeface="Raleway"/>
                <a:sym typeface="Raleway"/>
              </a:defRPr>
            </a:lvl7pPr>
            <a:lvl8pPr lvl="7">
              <a:spcBef>
                <a:spcPts val="360"/>
              </a:spcBef>
              <a:buSzPct val="100000"/>
              <a:buFont typeface="Raleway"/>
              <a:defRPr sz="2200">
                <a:latin typeface="Raleway"/>
                <a:ea typeface="Raleway"/>
                <a:cs typeface="Raleway"/>
                <a:sym typeface="Raleway"/>
              </a:defRPr>
            </a:lvl8pPr>
            <a:lvl9pPr lvl="8">
              <a:spcBef>
                <a:spcPts val="360"/>
              </a:spcBef>
              <a:buSzPct val="100000"/>
              <a:buFont typeface="Raleway"/>
              <a:defRPr sz="22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339025" y="848825"/>
            <a:ext cx="5838600" cy="1159800"/>
          </a:xfrm>
          <a:prstGeom prst="rect">
            <a:avLst/>
          </a:prstGeom>
        </p:spPr>
        <p:txBody>
          <a:bodyPr lIns="91425" tIns="91425" rIns="91425" bIns="91425" anchor="t" anchorCtr="0">
            <a:noAutofit/>
          </a:bodyPr>
          <a:lstStyle/>
          <a:p>
            <a:pPr lvl="0">
              <a:spcBef>
                <a:spcPts val="0"/>
              </a:spcBef>
              <a:buNone/>
            </a:pPr>
            <a:r>
              <a:rPr lang="en"/>
              <a:t>Unit 5 and 6 Review</a:t>
            </a:r>
          </a:p>
          <a:p>
            <a:pPr lvl="0">
              <a:spcBef>
                <a:spcPts val="0"/>
              </a:spcBef>
              <a:buNone/>
            </a:pPr>
            <a:r>
              <a:rPr lang="en" sz="2400"/>
              <a:t>Modern 1750-1900 and Contemporary 1900- Present</a:t>
            </a:r>
            <a:r>
              <a:rPr lang="en"/>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2433050" y="543650"/>
            <a:ext cx="1622100" cy="4090500"/>
          </a:xfrm>
          <a:prstGeom prst="rect">
            <a:avLst/>
          </a:prstGeom>
          <a:noFill/>
          <a:ln>
            <a:noFill/>
          </a:ln>
        </p:spPr>
        <p:txBody>
          <a:bodyPr lIns="91425" tIns="91425" rIns="91425" bIns="91425" anchor="ctr" anchorCtr="0">
            <a:noAutofit/>
          </a:bodyPr>
          <a:lstStyle/>
          <a:p>
            <a:pPr lvl="0" rtl="0">
              <a:lnSpc>
                <a:spcPct val="107916"/>
              </a:lnSpc>
              <a:spcBef>
                <a:spcPts val="0"/>
              </a:spcBef>
              <a:spcAft>
                <a:spcPts val="800"/>
              </a:spcAft>
              <a:buNone/>
            </a:pPr>
            <a:endParaRPr sz="1100">
              <a:solidFill>
                <a:schemeClr val="dk1"/>
              </a:solidFill>
              <a:latin typeface="Calibri"/>
              <a:ea typeface="Calibri"/>
              <a:cs typeface="Calibri"/>
              <a:sym typeface="Calibri"/>
            </a:endParaRPr>
          </a:p>
          <a:p>
            <a:pPr lvl="0" rtl="0">
              <a:lnSpc>
                <a:spcPct val="107916"/>
              </a:lnSpc>
              <a:spcBef>
                <a:spcPts val="0"/>
              </a:spcBef>
              <a:spcAft>
                <a:spcPts val="800"/>
              </a:spcAft>
              <a:buNone/>
            </a:pPr>
            <a:endParaRPr sz="1200">
              <a:solidFill>
                <a:srgbClr val="7030A0"/>
              </a:solidFill>
              <a:latin typeface="Raleway"/>
              <a:ea typeface="Raleway"/>
              <a:cs typeface="Raleway"/>
              <a:sym typeface="Raleway"/>
            </a:endParaRPr>
          </a:p>
          <a:p>
            <a:pPr lvl="0" rtl="0">
              <a:lnSpc>
                <a:spcPct val="107916"/>
              </a:lnSpc>
              <a:spcBef>
                <a:spcPts val="0"/>
              </a:spcBef>
              <a:buNone/>
            </a:pPr>
            <a:r>
              <a:rPr lang="en" sz="1200">
                <a:solidFill>
                  <a:srgbClr val="FF66CC"/>
                </a:solidFill>
                <a:latin typeface="Raleway"/>
                <a:ea typeface="Raleway"/>
                <a:cs typeface="Raleway"/>
                <a:sym typeface="Raleway"/>
              </a:rPr>
              <a:t>Napoleon</a:t>
            </a:r>
          </a:p>
          <a:p>
            <a:pPr lvl="0" rtl="0">
              <a:lnSpc>
                <a:spcPct val="107916"/>
              </a:lnSpc>
              <a:spcBef>
                <a:spcPts val="0"/>
              </a:spcBef>
              <a:buNone/>
            </a:pPr>
            <a:r>
              <a:rPr lang="en" sz="1200">
                <a:solidFill>
                  <a:srgbClr val="FF66CC"/>
                </a:solidFill>
                <a:latin typeface="Raleway"/>
                <a:ea typeface="Raleway"/>
                <a:cs typeface="Raleway"/>
                <a:sym typeface="Raleway"/>
              </a:rPr>
              <a:t>Jose de San Martin</a:t>
            </a:r>
          </a:p>
          <a:p>
            <a:pPr lvl="0" rtl="0">
              <a:lnSpc>
                <a:spcPct val="107916"/>
              </a:lnSpc>
              <a:spcBef>
                <a:spcPts val="0"/>
              </a:spcBef>
              <a:buNone/>
            </a:pPr>
            <a:r>
              <a:rPr lang="en" sz="1200">
                <a:solidFill>
                  <a:srgbClr val="FF66CC"/>
                </a:solidFill>
                <a:latin typeface="Raleway"/>
                <a:ea typeface="Raleway"/>
                <a:cs typeface="Raleway"/>
                <a:sym typeface="Raleway"/>
              </a:rPr>
              <a:t>Reign of Terror</a:t>
            </a:r>
          </a:p>
          <a:p>
            <a:pPr lvl="0" rtl="0">
              <a:lnSpc>
                <a:spcPct val="107916"/>
              </a:lnSpc>
              <a:spcBef>
                <a:spcPts val="0"/>
              </a:spcBef>
              <a:buNone/>
            </a:pPr>
            <a:r>
              <a:rPr lang="en" sz="1200">
                <a:solidFill>
                  <a:srgbClr val="FF66CC"/>
                </a:solidFill>
                <a:latin typeface="Raleway"/>
                <a:ea typeface="Raleway"/>
                <a:cs typeface="Raleway"/>
                <a:sym typeface="Raleway"/>
              </a:rPr>
              <a:t>Nationalism</a:t>
            </a:r>
          </a:p>
          <a:p>
            <a:pPr lvl="0" rtl="0">
              <a:lnSpc>
                <a:spcPct val="107916"/>
              </a:lnSpc>
              <a:spcBef>
                <a:spcPts val="0"/>
              </a:spcBef>
              <a:buNone/>
            </a:pPr>
            <a:r>
              <a:rPr lang="en" sz="1200">
                <a:solidFill>
                  <a:srgbClr val="FF66CC"/>
                </a:solidFill>
                <a:latin typeface="Raleway"/>
                <a:ea typeface="Raleway"/>
                <a:cs typeface="Raleway"/>
                <a:sym typeface="Raleway"/>
              </a:rPr>
              <a:t>Bourgeoisie</a:t>
            </a:r>
          </a:p>
          <a:p>
            <a:pPr lvl="0" rtl="0">
              <a:lnSpc>
                <a:spcPct val="107916"/>
              </a:lnSpc>
              <a:spcBef>
                <a:spcPts val="0"/>
              </a:spcBef>
              <a:buNone/>
            </a:pPr>
            <a:r>
              <a:rPr lang="en" sz="1200">
                <a:solidFill>
                  <a:srgbClr val="FF66CC"/>
                </a:solidFill>
                <a:latin typeface="Raleway"/>
                <a:ea typeface="Raleway"/>
                <a:cs typeface="Raleway"/>
                <a:sym typeface="Raleway"/>
              </a:rPr>
              <a:t>Tropical dependency</a:t>
            </a:r>
          </a:p>
          <a:p>
            <a:pPr lvl="0" rtl="0">
              <a:lnSpc>
                <a:spcPct val="107916"/>
              </a:lnSpc>
              <a:spcBef>
                <a:spcPts val="0"/>
              </a:spcBef>
              <a:buNone/>
            </a:pPr>
            <a:r>
              <a:rPr lang="en" sz="1200">
                <a:solidFill>
                  <a:srgbClr val="FF66CC"/>
                </a:solidFill>
                <a:latin typeface="Raleway"/>
                <a:ea typeface="Raleway"/>
                <a:cs typeface="Raleway"/>
                <a:sym typeface="Raleway"/>
              </a:rPr>
              <a:t>Isolationist</a:t>
            </a:r>
          </a:p>
          <a:p>
            <a:pPr lvl="0" rtl="0">
              <a:lnSpc>
                <a:spcPct val="107916"/>
              </a:lnSpc>
              <a:spcBef>
                <a:spcPts val="0"/>
              </a:spcBef>
              <a:buNone/>
            </a:pPr>
            <a:r>
              <a:rPr lang="en" sz="1200">
                <a:solidFill>
                  <a:srgbClr val="FF66CC"/>
                </a:solidFill>
                <a:latin typeface="Raleway"/>
                <a:ea typeface="Raleway"/>
                <a:cs typeface="Raleway"/>
                <a:sym typeface="Raleway"/>
              </a:rPr>
              <a:t>Daimyo </a:t>
            </a:r>
          </a:p>
          <a:p>
            <a:pPr lvl="0" rtl="0">
              <a:lnSpc>
                <a:spcPct val="107916"/>
              </a:lnSpc>
              <a:spcBef>
                <a:spcPts val="0"/>
              </a:spcBef>
              <a:buNone/>
            </a:pPr>
            <a:r>
              <a:rPr lang="en" sz="1200">
                <a:solidFill>
                  <a:srgbClr val="FF66CC"/>
                </a:solidFill>
                <a:latin typeface="Raleway"/>
                <a:ea typeface="Raleway"/>
                <a:cs typeface="Raleway"/>
                <a:sym typeface="Raleway"/>
              </a:rPr>
              <a:t>Scramble for Africa</a:t>
            </a:r>
          </a:p>
          <a:p>
            <a:pPr lvl="0" rtl="0">
              <a:lnSpc>
                <a:spcPct val="107916"/>
              </a:lnSpc>
              <a:spcBef>
                <a:spcPts val="0"/>
              </a:spcBef>
              <a:buNone/>
            </a:pPr>
            <a:r>
              <a:rPr lang="en" sz="1200">
                <a:solidFill>
                  <a:srgbClr val="FF66CC"/>
                </a:solidFill>
                <a:latin typeface="Raleway"/>
                <a:ea typeface="Raleway"/>
                <a:cs typeface="Raleway"/>
                <a:sym typeface="Raleway"/>
              </a:rPr>
              <a:t>Sepoy</a:t>
            </a:r>
          </a:p>
          <a:p>
            <a:pPr lvl="0" rtl="0">
              <a:lnSpc>
                <a:spcPct val="107916"/>
              </a:lnSpc>
              <a:spcBef>
                <a:spcPts val="0"/>
              </a:spcBef>
              <a:buNone/>
            </a:pPr>
            <a:r>
              <a:rPr lang="en" sz="1200">
                <a:solidFill>
                  <a:srgbClr val="FF66CC"/>
                </a:solidFill>
                <a:latin typeface="Raleway"/>
                <a:ea typeface="Raleway"/>
                <a:cs typeface="Raleway"/>
                <a:sym typeface="Raleway"/>
              </a:rPr>
              <a:t>Cecil Rhodes</a:t>
            </a:r>
          </a:p>
          <a:p>
            <a:pPr lvl="0" rtl="0">
              <a:lnSpc>
                <a:spcPct val="107916"/>
              </a:lnSpc>
              <a:spcBef>
                <a:spcPts val="0"/>
              </a:spcBef>
              <a:buNone/>
            </a:pPr>
            <a:r>
              <a:rPr lang="en" sz="1200">
                <a:solidFill>
                  <a:srgbClr val="FF66CC"/>
                </a:solidFill>
                <a:latin typeface="Raleway"/>
                <a:ea typeface="Raleway"/>
                <a:cs typeface="Raleway"/>
                <a:sym typeface="Raleway"/>
              </a:rPr>
              <a:t>Suez Canal</a:t>
            </a:r>
          </a:p>
          <a:p>
            <a:pPr lvl="0" rtl="0">
              <a:lnSpc>
                <a:spcPct val="107916"/>
              </a:lnSpc>
              <a:spcBef>
                <a:spcPts val="0"/>
              </a:spcBef>
              <a:buNone/>
            </a:pPr>
            <a:r>
              <a:rPr lang="en" sz="1200">
                <a:solidFill>
                  <a:srgbClr val="FF66CC"/>
                </a:solidFill>
                <a:latin typeface="Raleway"/>
                <a:ea typeface="Raleway"/>
                <a:cs typeface="Raleway"/>
                <a:sym typeface="Raleway"/>
              </a:rPr>
              <a:t>Imperialism </a:t>
            </a:r>
          </a:p>
          <a:p>
            <a:pPr lvl="0" rtl="0">
              <a:lnSpc>
                <a:spcPct val="107916"/>
              </a:lnSpc>
              <a:spcBef>
                <a:spcPts val="0"/>
              </a:spcBef>
              <a:buNone/>
            </a:pPr>
            <a:r>
              <a:rPr lang="en" sz="1200">
                <a:solidFill>
                  <a:srgbClr val="FF66CC"/>
                </a:solidFill>
                <a:latin typeface="Raleway"/>
                <a:ea typeface="Raleway"/>
                <a:cs typeface="Raleway"/>
                <a:sym typeface="Raleway"/>
              </a:rPr>
              <a:t>Caudillos</a:t>
            </a:r>
          </a:p>
          <a:p>
            <a:pPr lvl="0" rtl="0">
              <a:lnSpc>
                <a:spcPct val="107916"/>
              </a:lnSpc>
              <a:spcBef>
                <a:spcPts val="0"/>
              </a:spcBef>
              <a:buNone/>
            </a:pPr>
            <a:r>
              <a:rPr lang="en" sz="1200">
                <a:solidFill>
                  <a:srgbClr val="FF66CC"/>
                </a:solidFill>
                <a:latin typeface="Raleway"/>
                <a:ea typeface="Raleway"/>
                <a:cs typeface="Raleway"/>
                <a:sym typeface="Raleway"/>
              </a:rPr>
              <a:t>Monroe Doctrine</a:t>
            </a:r>
          </a:p>
          <a:p>
            <a:pPr lvl="0" rtl="0">
              <a:lnSpc>
                <a:spcPct val="107916"/>
              </a:lnSpc>
              <a:spcBef>
                <a:spcPts val="0"/>
              </a:spcBef>
              <a:spcAft>
                <a:spcPts val="800"/>
              </a:spcAft>
              <a:buNone/>
            </a:pPr>
            <a:r>
              <a:rPr lang="en" sz="1200">
                <a:solidFill>
                  <a:srgbClr val="FF66CC"/>
                </a:solidFill>
                <a:latin typeface="Raleway"/>
                <a:ea typeface="Raleway"/>
                <a:cs typeface="Raleway"/>
                <a:sym typeface="Raleway"/>
              </a:rPr>
              <a:t>Spanish American War</a:t>
            </a:r>
          </a:p>
          <a:p>
            <a:pPr lvl="0" rtl="0">
              <a:lnSpc>
                <a:spcPct val="107916"/>
              </a:lnSpc>
              <a:spcBef>
                <a:spcPts val="0"/>
              </a:spcBef>
              <a:spcAft>
                <a:spcPts val="800"/>
              </a:spcAft>
              <a:buNone/>
            </a:pPr>
            <a:endParaRPr sz="1200">
              <a:solidFill>
                <a:srgbClr val="FF66CC"/>
              </a:solidFill>
              <a:latin typeface="Raleway"/>
              <a:ea typeface="Raleway"/>
              <a:cs typeface="Raleway"/>
              <a:sym typeface="Raleway"/>
            </a:endParaRPr>
          </a:p>
          <a:p>
            <a:pPr lvl="0" rtl="0">
              <a:lnSpc>
                <a:spcPct val="107916"/>
              </a:lnSpc>
              <a:spcBef>
                <a:spcPts val="0"/>
              </a:spcBef>
              <a:spcAft>
                <a:spcPts val="800"/>
              </a:spcAft>
              <a:buNone/>
            </a:pPr>
            <a:endParaRPr sz="1200">
              <a:solidFill>
                <a:srgbClr val="FF66CC"/>
              </a:solidFill>
              <a:latin typeface="Raleway"/>
              <a:ea typeface="Raleway"/>
              <a:cs typeface="Raleway"/>
              <a:sym typeface="Raleway"/>
            </a:endParaRPr>
          </a:p>
          <a:p>
            <a:pPr lvl="0" rtl="0">
              <a:lnSpc>
                <a:spcPct val="107916"/>
              </a:lnSpc>
              <a:spcBef>
                <a:spcPts val="0"/>
              </a:spcBef>
              <a:spcAft>
                <a:spcPts val="800"/>
              </a:spcAft>
              <a:buNone/>
            </a:pPr>
            <a:endParaRPr/>
          </a:p>
        </p:txBody>
      </p:sp>
      <p:sp>
        <p:nvSpPr>
          <p:cNvPr id="135" name="Shape 135"/>
          <p:cNvSpPr txBox="1"/>
          <p:nvPr/>
        </p:nvSpPr>
        <p:spPr>
          <a:xfrm>
            <a:off x="971450" y="677325"/>
            <a:ext cx="1506300" cy="3957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6" name="Shape 136"/>
          <p:cNvSpPr txBox="1"/>
          <p:nvPr/>
        </p:nvSpPr>
        <p:spPr>
          <a:xfrm>
            <a:off x="900150" y="606025"/>
            <a:ext cx="1853700" cy="4180800"/>
          </a:xfrm>
          <a:prstGeom prst="rect">
            <a:avLst/>
          </a:prstGeom>
          <a:noFill/>
          <a:ln>
            <a:noFill/>
          </a:ln>
        </p:spPr>
        <p:txBody>
          <a:bodyPr lIns="91425" tIns="91425" rIns="91425" bIns="91425" anchor="t" anchorCtr="0">
            <a:noAutofit/>
          </a:bodyPr>
          <a:lstStyle/>
          <a:p>
            <a:pPr lvl="0" rtl="0">
              <a:lnSpc>
                <a:spcPct val="107916"/>
              </a:lnSpc>
              <a:spcBef>
                <a:spcPts val="0"/>
              </a:spcBef>
              <a:buNone/>
            </a:pPr>
            <a:r>
              <a:rPr lang="en" sz="1200">
                <a:solidFill>
                  <a:srgbClr val="7030A0"/>
                </a:solidFill>
                <a:latin typeface="Raleway"/>
                <a:ea typeface="Raleway"/>
                <a:cs typeface="Raleway"/>
                <a:sym typeface="Raleway"/>
              </a:rPr>
              <a:t>Muhammed Ali</a:t>
            </a:r>
          </a:p>
          <a:p>
            <a:pPr lvl="0" rtl="0">
              <a:lnSpc>
                <a:spcPct val="107916"/>
              </a:lnSpc>
              <a:spcBef>
                <a:spcPts val="0"/>
              </a:spcBef>
              <a:buNone/>
            </a:pPr>
            <a:r>
              <a:rPr lang="en" sz="1200">
                <a:solidFill>
                  <a:srgbClr val="7030A0"/>
                </a:solidFill>
                <a:latin typeface="Raleway"/>
                <a:ea typeface="Raleway"/>
                <a:cs typeface="Raleway"/>
                <a:sym typeface="Raleway"/>
              </a:rPr>
              <a:t>Berlin Conference</a:t>
            </a:r>
          </a:p>
          <a:p>
            <a:pPr lvl="0" rtl="0">
              <a:lnSpc>
                <a:spcPct val="107916"/>
              </a:lnSpc>
              <a:spcBef>
                <a:spcPts val="0"/>
              </a:spcBef>
              <a:buNone/>
            </a:pPr>
            <a:r>
              <a:rPr lang="en" sz="1200">
                <a:solidFill>
                  <a:srgbClr val="7030A0"/>
                </a:solidFill>
                <a:latin typeface="Raleway"/>
                <a:ea typeface="Raleway"/>
                <a:cs typeface="Raleway"/>
                <a:sym typeface="Raleway"/>
              </a:rPr>
              <a:t>Raj</a:t>
            </a:r>
          </a:p>
          <a:p>
            <a:pPr lvl="0" rtl="0">
              <a:lnSpc>
                <a:spcPct val="107916"/>
              </a:lnSpc>
              <a:spcBef>
                <a:spcPts val="0"/>
              </a:spcBef>
              <a:buNone/>
            </a:pPr>
            <a:r>
              <a:rPr lang="en" sz="1200">
                <a:solidFill>
                  <a:srgbClr val="7030A0"/>
                </a:solidFill>
                <a:latin typeface="Raleway"/>
                <a:ea typeface="Raleway"/>
                <a:cs typeface="Raleway"/>
                <a:sym typeface="Raleway"/>
              </a:rPr>
              <a:t>Abolitionist</a:t>
            </a:r>
          </a:p>
          <a:p>
            <a:pPr lvl="0" rtl="0">
              <a:lnSpc>
                <a:spcPct val="107916"/>
              </a:lnSpc>
              <a:spcBef>
                <a:spcPts val="0"/>
              </a:spcBef>
              <a:buNone/>
            </a:pPr>
            <a:r>
              <a:rPr lang="en" sz="1200">
                <a:solidFill>
                  <a:srgbClr val="7030A0"/>
                </a:solidFill>
                <a:latin typeface="Raleway"/>
                <a:ea typeface="Raleway"/>
                <a:cs typeface="Raleway"/>
                <a:sym typeface="Raleway"/>
              </a:rPr>
              <a:t>Otto von Bismarck</a:t>
            </a:r>
          </a:p>
          <a:p>
            <a:pPr lvl="0" rtl="0">
              <a:lnSpc>
                <a:spcPct val="107916"/>
              </a:lnSpc>
              <a:spcBef>
                <a:spcPts val="0"/>
              </a:spcBef>
              <a:buNone/>
            </a:pPr>
            <a:r>
              <a:rPr lang="en" sz="1200">
                <a:solidFill>
                  <a:srgbClr val="7030A0"/>
                </a:solidFill>
                <a:latin typeface="Raleway"/>
                <a:ea typeface="Raleway"/>
                <a:cs typeface="Raleway"/>
                <a:sym typeface="Raleway"/>
              </a:rPr>
              <a:t>Simon Bolivar</a:t>
            </a:r>
          </a:p>
          <a:p>
            <a:pPr lvl="0" rtl="0">
              <a:lnSpc>
                <a:spcPct val="107916"/>
              </a:lnSpc>
              <a:spcBef>
                <a:spcPts val="0"/>
              </a:spcBef>
              <a:buNone/>
            </a:pPr>
            <a:r>
              <a:rPr lang="en" sz="1200">
                <a:solidFill>
                  <a:srgbClr val="7030A0"/>
                </a:solidFill>
                <a:latin typeface="Raleway"/>
                <a:ea typeface="Raleway"/>
                <a:cs typeface="Raleway"/>
                <a:sym typeface="Raleway"/>
              </a:rPr>
              <a:t>Australia</a:t>
            </a:r>
          </a:p>
          <a:p>
            <a:pPr lvl="0" rtl="0">
              <a:lnSpc>
                <a:spcPct val="107916"/>
              </a:lnSpc>
              <a:spcBef>
                <a:spcPts val="0"/>
              </a:spcBef>
              <a:buNone/>
            </a:pPr>
            <a:r>
              <a:rPr lang="en" sz="1200">
                <a:solidFill>
                  <a:srgbClr val="7030A0"/>
                </a:solidFill>
                <a:latin typeface="Raleway"/>
                <a:ea typeface="Raleway"/>
                <a:cs typeface="Raleway"/>
                <a:sym typeface="Raleway"/>
              </a:rPr>
              <a:t>Conservative</a:t>
            </a:r>
          </a:p>
          <a:p>
            <a:pPr lvl="0" rtl="0">
              <a:lnSpc>
                <a:spcPct val="107916"/>
              </a:lnSpc>
              <a:spcBef>
                <a:spcPts val="0"/>
              </a:spcBef>
              <a:buNone/>
            </a:pPr>
            <a:r>
              <a:rPr lang="en" sz="1200">
                <a:solidFill>
                  <a:srgbClr val="7030A0"/>
                </a:solidFill>
                <a:latin typeface="Raleway"/>
                <a:ea typeface="Raleway"/>
                <a:cs typeface="Raleway"/>
                <a:sym typeface="Raleway"/>
              </a:rPr>
              <a:t>Liberal</a:t>
            </a:r>
          </a:p>
          <a:p>
            <a:pPr lvl="0" rtl="0">
              <a:lnSpc>
                <a:spcPct val="107916"/>
              </a:lnSpc>
              <a:spcBef>
                <a:spcPts val="0"/>
              </a:spcBef>
              <a:buNone/>
            </a:pPr>
            <a:r>
              <a:rPr lang="en" sz="1200">
                <a:solidFill>
                  <a:srgbClr val="7030A0"/>
                </a:solidFill>
                <a:latin typeface="Raleway"/>
                <a:ea typeface="Raleway"/>
                <a:cs typeface="Raleway"/>
                <a:sym typeface="Raleway"/>
              </a:rPr>
              <a:t>Radical</a:t>
            </a:r>
          </a:p>
          <a:p>
            <a:pPr lvl="0" rtl="0">
              <a:lnSpc>
                <a:spcPct val="107916"/>
              </a:lnSpc>
              <a:spcBef>
                <a:spcPts val="0"/>
              </a:spcBef>
              <a:buNone/>
            </a:pPr>
            <a:r>
              <a:rPr lang="en" sz="1200">
                <a:solidFill>
                  <a:srgbClr val="7030A0"/>
                </a:solidFill>
                <a:latin typeface="Raleway"/>
                <a:ea typeface="Raleway"/>
                <a:cs typeface="Raleway"/>
                <a:sym typeface="Raleway"/>
              </a:rPr>
              <a:t>Steam engine </a:t>
            </a:r>
          </a:p>
          <a:p>
            <a:pPr lvl="0" rtl="0">
              <a:lnSpc>
                <a:spcPct val="107916"/>
              </a:lnSpc>
              <a:spcBef>
                <a:spcPts val="0"/>
              </a:spcBef>
              <a:buNone/>
            </a:pPr>
            <a:r>
              <a:rPr lang="en" sz="1200">
                <a:solidFill>
                  <a:srgbClr val="7030A0"/>
                </a:solidFill>
                <a:latin typeface="Raleway"/>
                <a:ea typeface="Raleway"/>
                <a:cs typeface="Raleway"/>
                <a:sym typeface="Raleway"/>
              </a:rPr>
              <a:t>French Revolution</a:t>
            </a:r>
          </a:p>
          <a:p>
            <a:pPr lvl="0" rtl="0">
              <a:lnSpc>
                <a:spcPct val="107916"/>
              </a:lnSpc>
              <a:spcBef>
                <a:spcPts val="0"/>
              </a:spcBef>
              <a:buNone/>
            </a:pPr>
            <a:r>
              <a:rPr lang="en" sz="1200">
                <a:solidFill>
                  <a:srgbClr val="7030A0"/>
                </a:solidFill>
                <a:latin typeface="Raleway"/>
                <a:ea typeface="Raleway"/>
                <a:cs typeface="Raleway"/>
                <a:sym typeface="Raleway"/>
              </a:rPr>
              <a:t>American Revolution</a:t>
            </a:r>
          </a:p>
          <a:p>
            <a:pPr lvl="0" rtl="0">
              <a:lnSpc>
                <a:spcPct val="107916"/>
              </a:lnSpc>
              <a:spcBef>
                <a:spcPts val="0"/>
              </a:spcBef>
              <a:buNone/>
            </a:pPr>
            <a:r>
              <a:rPr lang="en" sz="1200">
                <a:solidFill>
                  <a:srgbClr val="7030A0"/>
                </a:solidFill>
                <a:latin typeface="Raleway"/>
                <a:ea typeface="Raleway"/>
                <a:cs typeface="Raleway"/>
                <a:sym typeface="Raleway"/>
              </a:rPr>
              <a:t>Haitian Revolution</a:t>
            </a:r>
          </a:p>
          <a:p>
            <a:pPr lvl="0" rtl="0">
              <a:lnSpc>
                <a:spcPct val="107916"/>
              </a:lnSpc>
              <a:spcBef>
                <a:spcPts val="0"/>
              </a:spcBef>
              <a:spcAft>
                <a:spcPts val="800"/>
              </a:spcAft>
              <a:buNone/>
            </a:pPr>
            <a:r>
              <a:rPr lang="en" sz="1200">
                <a:solidFill>
                  <a:srgbClr val="7030A0"/>
                </a:solidFill>
                <a:latin typeface="Raleway"/>
                <a:ea typeface="Raleway"/>
                <a:cs typeface="Raleway"/>
                <a:sym typeface="Raleway"/>
              </a:rPr>
              <a:t>Latin American Revolution</a:t>
            </a:r>
          </a:p>
        </p:txBody>
      </p:sp>
      <p:sp>
        <p:nvSpPr>
          <p:cNvPr id="137" name="Shape 137"/>
          <p:cNvSpPr txBox="1"/>
          <p:nvPr/>
        </p:nvSpPr>
        <p:spPr>
          <a:xfrm>
            <a:off x="3941025" y="593250"/>
            <a:ext cx="1506300" cy="3957000"/>
          </a:xfrm>
          <a:prstGeom prst="rect">
            <a:avLst/>
          </a:prstGeom>
          <a:noFill/>
          <a:ln>
            <a:noFill/>
          </a:ln>
        </p:spPr>
        <p:txBody>
          <a:bodyPr lIns="91425" tIns="91425" rIns="91425" bIns="91425" anchor="t" anchorCtr="0">
            <a:noAutofit/>
          </a:bodyPr>
          <a:lstStyle/>
          <a:p>
            <a:pPr lvl="0" rtl="0">
              <a:lnSpc>
                <a:spcPct val="107916"/>
              </a:lnSpc>
              <a:spcBef>
                <a:spcPts val="0"/>
              </a:spcBef>
              <a:buNone/>
            </a:pPr>
            <a:r>
              <a:rPr lang="en" sz="1200">
                <a:solidFill>
                  <a:srgbClr val="538135"/>
                </a:solidFill>
                <a:latin typeface="Raleway"/>
                <a:ea typeface="Raleway"/>
                <a:cs typeface="Raleway"/>
                <a:sym typeface="Raleway"/>
              </a:rPr>
              <a:t>Industrial Revolution</a:t>
            </a:r>
          </a:p>
          <a:p>
            <a:pPr lvl="0" rtl="0">
              <a:lnSpc>
                <a:spcPct val="107916"/>
              </a:lnSpc>
              <a:spcBef>
                <a:spcPts val="0"/>
              </a:spcBef>
              <a:buNone/>
            </a:pPr>
            <a:r>
              <a:rPr lang="en" sz="1200">
                <a:solidFill>
                  <a:srgbClr val="538135"/>
                </a:solidFill>
                <a:latin typeface="Raleway"/>
                <a:ea typeface="Raleway"/>
                <a:cs typeface="Raleway"/>
                <a:sym typeface="Raleway"/>
              </a:rPr>
              <a:t>Interchangeable parts</a:t>
            </a:r>
          </a:p>
          <a:p>
            <a:pPr lvl="0" rtl="0">
              <a:lnSpc>
                <a:spcPct val="107916"/>
              </a:lnSpc>
              <a:spcBef>
                <a:spcPts val="0"/>
              </a:spcBef>
              <a:buNone/>
            </a:pPr>
            <a:r>
              <a:rPr lang="en" sz="1200">
                <a:solidFill>
                  <a:srgbClr val="538135"/>
                </a:solidFill>
                <a:latin typeface="Raleway"/>
                <a:ea typeface="Raleway"/>
                <a:cs typeface="Raleway"/>
                <a:sym typeface="Raleway"/>
              </a:rPr>
              <a:t>Laissez-faire</a:t>
            </a:r>
          </a:p>
          <a:p>
            <a:pPr lvl="0" rtl="0">
              <a:lnSpc>
                <a:spcPct val="107916"/>
              </a:lnSpc>
              <a:spcBef>
                <a:spcPts val="0"/>
              </a:spcBef>
              <a:buNone/>
            </a:pPr>
            <a:r>
              <a:rPr lang="en" sz="1200">
                <a:solidFill>
                  <a:srgbClr val="538135"/>
                </a:solidFill>
                <a:latin typeface="Raleway"/>
                <a:ea typeface="Raleway"/>
                <a:cs typeface="Raleway"/>
                <a:sym typeface="Raleway"/>
              </a:rPr>
              <a:t>Karl Marx</a:t>
            </a:r>
          </a:p>
          <a:p>
            <a:pPr lvl="0" rtl="0">
              <a:lnSpc>
                <a:spcPct val="107916"/>
              </a:lnSpc>
              <a:spcBef>
                <a:spcPts val="0"/>
              </a:spcBef>
              <a:buNone/>
            </a:pPr>
            <a:r>
              <a:rPr lang="en" sz="1200">
                <a:solidFill>
                  <a:srgbClr val="538135"/>
                </a:solidFill>
                <a:latin typeface="Raleway"/>
                <a:ea typeface="Raleway"/>
                <a:cs typeface="Raleway"/>
                <a:sym typeface="Raleway"/>
              </a:rPr>
              <a:t>Adam Smith</a:t>
            </a:r>
          </a:p>
          <a:p>
            <a:pPr lvl="0" rtl="0">
              <a:lnSpc>
                <a:spcPct val="107916"/>
              </a:lnSpc>
              <a:spcBef>
                <a:spcPts val="0"/>
              </a:spcBef>
              <a:buNone/>
            </a:pPr>
            <a:r>
              <a:rPr lang="en" sz="1200">
                <a:solidFill>
                  <a:srgbClr val="538135"/>
                </a:solidFill>
                <a:latin typeface="Raleway"/>
                <a:ea typeface="Raleway"/>
                <a:cs typeface="Raleway"/>
                <a:sym typeface="Raleway"/>
              </a:rPr>
              <a:t>Proletariat</a:t>
            </a:r>
          </a:p>
          <a:p>
            <a:pPr lvl="0" rtl="0">
              <a:lnSpc>
                <a:spcPct val="107916"/>
              </a:lnSpc>
              <a:spcBef>
                <a:spcPts val="0"/>
              </a:spcBef>
              <a:buNone/>
            </a:pPr>
            <a:r>
              <a:rPr lang="en" sz="1200">
                <a:solidFill>
                  <a:srgbClr val="538135"/>
                </a:solidFill>
                <a:latin typeface="Raleway"/>
                <a:ea typeface="Raleway"/>
                <a:cs typeface="Raleway"/>
                <a:sym typeface="Raleway"/>
              </a:rPr>
              <a:t>Socialism</a:t>
            </a:r>
          </a:p>
          <a:p>
            <a:pPr lvl="0" rtl="0">
              <a:lnSpc>
                <a:spcPct val="107916"/>
              </a:lnSpc>
              <a:spcBef>
                <a:spcPts val="0"/>
              </a:spcBef>
              <a:buNone/>
            </a:pPr>
            <a:r>
              <a:rPr lang="en" sz="1200">
                <a:solidFill>
                  <a:srgbClr val="538135"/>
                </a:solidFill>
                <a:latin typeface="Raleway"/>
                <a:ea typeface="Raleway"/>
                <a:cs typeface="Raleway"/>
                <a:sym typeface="Raleway"/>
              </a:rPr>
              <a:t>James Watt</a:t>
            </a:r>
          </a:p>
          <a:p>
            <a:pPr lvl="0" rtl="0">
              <a:lnSpc>
                <a:spcPct val="107916"/>
              </a:lnSpc>
              <a:spcBef>
                <a:spcPts val="0"/>
              </a:spcBef>
              <a:buNone/>
            </a:pPr>
            <a:r>
              <a:rPr lang="en" sz="1200">
                <a:solidFill>
                  <a:srgbClr val="538135"/>
                </a:solidFill>
                <a:latin typeface="Raleway"/>
                <a:ea typeface="Raleway"/>
                <a:cs typeface="Raleway"/>
                <a:sym typeface="Raleway"/>
              </a:rPr>
              <a:t>Boxer rebellion</a:t>
            </a:r>
          </a:p>
          <a:p>
            <a:pPr lvl="0" rtl="0">
              <a:lnSpc>
                <a:spcPct val="107916"/>
              </a:lnSpc>
              <a:spcBef>
                <a:spcPts val="0"/>
              </a:spcBef>
              <a:buNone/>
            </a:pPr>
            <a:r>
              <a:rPr lang="en" sz="1200">
                <a:solidFill>
                  <a:srgbClr val="538135"/>
                </a:solidFill>
                <a:latin typeface="Raleway"/>
                <a:ea typeface="Raleway"/>
                <a:cs typeface="Raleway"/>
                <a:sym typeface="Raleway"/>
              </a:rPr>
              <a:t>Catherine the Great</a:t>
            </a:r>
          </a:p>
          <a:p>
            <a:pPr lvl="0" rtl="0">
              <a:lnSpc>
                <a:spcPct val="107916"/>
              </a:lnSpc>
              <a:spcBef>
                <a:spcPts val="0"/>
              </a:spcBef>
              <a:buNone/>
            </a:pPr>
            <a:r>
              <a:rPr lang="en" sz="1200">
                <a:solidFill>
                  <a:srgbClr val="538135"/>
                </a:solidFill>
                <a:latin typeface="Raleway"/>
                <a:ea typeface="Raleway"/>
                <a:cs typeface="Raleway"/>
                <a:sym typeface="Raleway"/>
              </a:rPr>
              <a:t>Duma</a:t>
            </a:r>
          </a:p>
          <a:p>
            <a:pPr lvl="0" rtl="0">
              <a:lnSpc>
                <a:spcPct val="107916"/>
              </a:lnSpc>
              <a:spcBef>
                <a:spcPts val="0"/>
              </a:spcBef>
              <a:buNone/>
            </a:pPr>
            <a:r>
              <a:rPr lang="en" sz="1200">
                <a:solidFill>
                  <a:srgbClr val="538135"/>
                </a:solidFill>
                <a:latin typeface="Raleway"/>
                <a:ea typeface="Raleway"/>
                <a:cs typeface="Raleway"/>
                <a:sym typeface="Raleway"/>
              </a:rPr>
              <a:t>Meiji</a:t>
            </a:r>
          </a:p>
          <a:p>
            <a:pPr lvl="0" rtl="0">
              <a:lnSpc>
                <a:spcPct val="107916"/>
              </a:lnSpc>
              <a:spcBef>
                <a:spcPts val="0"/>
              </a:spcBef>
              <a:buNone/>
            </a:pPr>
            <a:r>
              <a:rPr lang="en" sz="1200">
                <a:solidFill>
                  <a:srgbClr val="538135"/>
                </a:solidFill>
                <a:latin typeface="Raleway"/>
                <a:ea typeface="Raleway"/>
                <a:cs typeface="Raleway"/>
                <a:sym typeface="Raleway"/>
              </a:rPr>
              <a:t>Opium Wars</a:t>
            </a:r>
          </a:p>
          <a:p>
            <a:pPr lvl="0" rtl="0">
              <a:lnSpc>
                <a:spcPct val="107916"/>
              </a:lnSpc>
              <a:spcBef>
                <a:spcPts val="0"/>
              </a:spcBef>
              <a:spcAft>
                <a:spcPts val="800"/>
              </a:spcAft>
              <a:buNone/>
            </a:pPr>
            <a:r>
              <a:rPr lang="en" sz="1200">
                <a:solidFill>
                  <a:srgbClr val="538135"/>
                </a:solidFill>
                <a:latin typeface="Raleway"/>
                <a:ea typeface="Raleway"/>
                <a:cs typeface="Raleway"/>
                <a:sym typeface="Raleway"/>
              </a:rPr>
              <a:t>Matthew Perry</a:t>
            </a:r>
          </a:p>
        </p:txBody>
      </p:sp>
      <p:graphicFrame>
        <p:nvGraphicFramePr>
          <p:cNvPr id="138" name="Shape 138"/>
          <p:cNvGraphicFramePr/>
          <p:nvPr/>
        </p:nvGraphicFramePr>
        <p:xfrm>
          <a:off x="5308175" y="606025"/>
          <a:ext cx="3000000" cy="3000000"/>
        </p:xfrm>
        <a:graphic>
          <a:graphicData uri="http://schemas.openxmlformats.org/drawingml/2006/table">
            <a:tbl>
              <a:tblPr>
                <a:noFill/>
                <a:tableStyleId>{DE81F031-B93A-4830-9501-A70F3287C5F5}</a:tableStyleId>
              </a:tblPr>
              <a:tblGrid>
                <a:gridCol w="1524075"/>
                <a:gridCol w="1280275"/>
              </a:tblGrid>
              <a:tr h="4076700">
                <a:tc>
                  <a:txBody>
                    <a:bodyPr/>
                    <a:lstStyle/>
                    <a:p>
                      <a:pPr lvl="0" rtl="0">
                        <a:spcBef>
                          <a:spcPts val="0"/>
                        </a:spcBef>
                        <a:buNone/>
                      </a:pPr>
                      <a:r>
                        <a:rPr lang="en" sz="1200">
                          <a:solidFill>
                            <a:srgbClr val="1155CC"/>
                          </a:solidFill>
                          <a:latin typeface="Raleway"/>
                          <a:ea typeface="Raleway"/>
                          <a:cs typeface="Raleway"/>
                          <a:sym typeface="Raleway"/>
                        </a:rPr>
                        <a:t>Green Revolution</a:t>
                      </a:r>
                    </a:p>
                    <a:p>
                      <a:pPr lvl="0" rtl="0">
                        <a:spcBef>
                          <a:spcPts val="0"/>
                        </a:spcBef>
                        <a:buNone/>
                      </a:pPr>
                      <a:r>
                        <a:rPr lang="en" sz="1200">
                          <a:solidFill>
                            <a:srgbClr val="1155CC"/>
                          </a:solidFill>
                          <a:latin typeface="Raleway"/>
                          <a:ea typeface="Raleway"/>
                          <a:cs typeface="Raleway"/>
                          <a:sym typeface="Raleway"/>
                        </a:rPr>
                        <a:t>Petroleum</a:t>
                      </a:r>
                    </a:p>
                    <a:p>
                      <a:pPr lvl="0" rtl="0">
                        <a:spcBef>
                          <a:spcPts val="0"/>
                        </a:spcBef>
                        <a:buNone/>
                      </a:pPr>
                      <a:r>
                        <a:rPr lang="en" sz="1200">
                          <a:solidFill>
                            <a:srgbClr val="1155CC"/>
                          </a:solidFill>
                          <a:latin typeface="Raleway"/>
                          <a:ea typeface="Raleway"/>
                          <a:cs typeface="Raleway"/>
                          <a:sym typeface="Raleway"/>
                        </a:rPr>
                        <a:t>Nuclear power</a:t>
                      </a:r>
                    </a:p>
                    <a:p>
                      <a:pPr lvl="0" rtl="0">
                        <a:spcBef>
                          <a:spcPts val="0"/>
                        </a:spcBef>
                        <a:buNone/>
                      </a:pPr>
                      <a:r>
                        <a:rPr lang="en" sz="1200">
                          <a:solidFill>
                            <a:srgbClr val="1155CC"/>
                          </a:solidFill>
                          <a:latin typeface="Raleway"/>
                          <a:ea typeface="Raleway"/>
                          <a:cs typeface="Raleway"/>
                          <a:sym typeface="Raleway"/>
                        </a:rPr>
                        <a:t>Ottoman collapse</a:t>
                      </a:r>
                    </a:p>
                    <a:p>
                      <a:pPr lvl="0" rtl="0">
                        <a:spcBef>
                          <a:spcPts val="0"/>
                        </a:spcBef>
                        <a:buNone/>
                      </a:pPr>
                      <a:r>
                        <a:rPr lang="en" sz="1200">
                          <a:solidFill>
                            <a:srgbClr val="1155CC"/>
                          </a:solidFill>
                          <a:latin typeface="Raleway"/>
                          <a:ea typeface="Raleway"/>
                          <a:cs typeface="Raleway"/>
                          <a:sym typeface="Raleway"/>
                        </a:rPr>
                        <a:t>Russian collapse</a:t>
                      </a:r>
                    </a:p>
                    <a:p>
                      <a:pPr lvl="0" rtl="0">
                        <a:spcBef>
                          <a:spcPts val="0"/>
                        </a:spcBef>
                        <a:buNone/>
                      </a:pPr>
                      <a:r>
                        <a:rPr lang="en" sz="1200">
                          <a:solidFill>
                            <a:srgbClr val="1155CC"/>
                          </a:solidFill>
                          <a:latin typeface="Raleway"/>
                          <a:ea typeface="Raleway"/>
                          <a:cs typeface="Raleway"/>
                          <a:sym typeface="Raleway"/>
                        </a:rPr>
                        <a:t>Qing collapse</a:t>
                      </a:r>
                    </a:p>
                    <a:p>
                      <a:pPr lvl="0" rtl="0">
                        <a:spcBef>
                          <a:spcPts val="0"/>
                        </a:spcBef>
                        <a:buNone/>
                      </a:pPr>
                      <a:r>
                        <a:rPr lang="en" sz="1200">
                          <a:solidFill>
                            <a:srgbClr val="1155CC"/>
                          </a:solidFill>
                          <a:latin typeface="Raleway"/>
                          <a:ea typeface="Raleway"/>
                          <a:cs typeface="Raleway"/>
                          <a:sym typeface="Raleway"/>
                        </a:rPr>
                        <a:t>Holocaust</a:t>
                      </a:r>
                    </a:p>
                    <a:p>
                      <a:pPr lvl="0" rtl="0">
                        <a:spcBef>
                          <a:spcPts val="0"/>
                        </a:spcBef>
                        <a:buNone/>
                      </a:pPr>
                      <a:r>
                        <a:rPr lang="en" sz="1200">
                          <a:solidFill>
                            <a:srgbClr val="1155CC"/>
                          </a:solidFill>
                          <a:latin typeface="Raleway"/>
                          <a:ea typeface="Raleway"/>
                          <a:cs typeface="Raleway"/>
                          <a:sym typeface="Raleway"/>
                        </a:rPr>
                        <a:t>World War I</a:t>
                      </a:r>
                    </a:p>
                    <a:p>
                      <a:pPr lvl="0" rtl="0">
                        <a:spcBef>
                          <a:spcPts val="0"/>
                        </a:spcBef>
                        <a:buNone/>
                      </a:pPr>
                      <a:r>
                        <a:rPr lang="en" sz="1200">
                          <a:solidFill>
                            <a:srgbClr val="1155CC"/>
                          </a:solidFill>
                          <a:latin typeface="Raleway"/>
                          <a:ea typeface="Raleway"/>
                          <a:cs typeface="Raleway"/>
                          <a:sym typeface="Raleway"/>
                        </a:rPr>
                        <a:t>World War II</a:t>
                      </a:r>
                    </a:p>
                    <a:p>
                      <a:pPr lvl="0" rtl="0">
                        <a:spcBef>
                          <a:spcPts val="0"/>
                        </a:spcBef>
                        <a:buNone/>
                      </a:pPr>
                      <a:r>
                        <a:rPr lang="en" sz="1200">
                          <a:solidFill>
                            <a:srgbClr val="1155CC"/>
                          </a:solidFill>
                          <a:latin typeface="Raleway"/>
                          <a:ea typeface="Raleway"/>
                          <a:cs typeface="Raleway"/>
                          <a:sym typeface="Raleway"/>
                        </a:rPr>
                        <a:t>Total war</a:t>
                      </a:r>
                    </a:p>
                    <a:p>
                      <a:pPr lvl="0" rtl="0">
                        <a:spcBef>
                          <a:spcPts val="0"/>
                        </a:spcBef>
                        <a:buNone/>
                      </a:pPr>
                      <a:r>
                        <a:rPr lang="en" sz="1200">
                          <a:solidFill>
                            <a:srgbClr val="1155CC"/>
                          </a:solidFill>
                          <a:latin typeface="Raleway"/>
                          <a:ea typeface="Raleway"/>
                          <a:cs typeface="Raleway"/>
                          <a:sym typeface="Raleway"/>
                        </a:rPr>
                        <a:t>Fascism</a:t>
                      </a:r>
                    </a:p>
                    <a:p>
                      <a:pPr lvl="0">
                        <a:spcBef>
                          <a:spcPts val="0"/>
                        </a:spcBef>
                        <a:buNone/>
                      </a:pPr>
                      <a:r>
                        <a:rPr lang="en" sz="1200">
                          <a:solidFill>
                            <a:srgbClr val="1155CC"/>
                          </a:solidFill>
                          <a:latin typeface="Raleway"/>
                          <a:ea typeface="Raleway"/>
                          <a:cs typeface="Raleway"/>
                          <a:sym typeface="Raleway"/>
                        </a:rPr>
                        <a:t>Nationalism</a:t>
                      </a:r>
                    </a:p>
                    <a:p>
                      <a:pPr lvl="0">
                        <a:spcBef>
                          <a:spcPts val="0"/>
                        </a:spcBef>
                        <a:buNone/>
                      </a:pPr>
                      <a:r>
                        <a:rPr lang="en" sz="1200">
                          <a:solidFill>
                            <a:srgbClr val="1155CC"/>
                          </a:solidFill>
                          <a:latin typeface="Raleway"/>
                          <a:ea typeface="Raleway"/>
                          <a:cs typeface="Raleway"/>
                          <a:sym typeface="Raleway"/>
                        </a:rPr>
                        <a:t>Deng Xiaoping</a:t>
                      </a:r>
                    </a:p>
                    <a:p>
                      <a:pPr lvl="0">
                        <a:spcBef>
                          <a:spcPts val="0"/>
                        </a:spcBef>
                        <a:buNone/>
                      </a:pPr>
                      <a:r>
                        <a:rPr lang="en" sz="1200">
                          <a:solidFill>
                            <a:srgbClr val="1155CC"/>
                          </a:solidFill>
                          <a:latin typeface="Raleway"/>
                          <a:ea typeface="Raleway"/>
                          <a:cs typeface="Raleway"/>
                          <a:sym typeface="Raleway"/>
                        </a:rPr>
                        <a:t>Ronald Reagan</a:t>
                      </a:r>
                    </a:p>
                    <a:p>
                      <a:pPr lvl="0">
                        <a:spcBef>
                          <a:spcPts val="0"/>
                        </a:spcBef>
                        <a:buNone/>
                      </a:pPr>
                      <a:r>
                        <a:rPr lang="en" sz="1200">
                          <a:solidFill>
                            <a:srgbClr val="1155CC"/>
                          </a:solidFill>
                          <a:latin typeface="Raleway"/>
                          <a:ea typeface="Raleway"/>
                          <a:cs typeface="Raleway"/>
                          <a:sym typeface="Raleway"/>
                        </a:rPr>
                        <a:t>Mohandas Gandhi</a:t>
                      </a:r>
                    </a:p>
                    <a:p>
                      <a:pPr lvl="0">
                        <a:spcBef>
                          <a:spcPts val="0"/>
                        </a:spcBef>
                        <a:buNone/>
                      </a:pPr>
                      <a:r>
                        <a:rPr lang="en" sz="1200">
                          <a:solidFill>
                            <a:srgbClr val="1155CC"/>
                          </a:solidFill>
                          <a:latin typeface="Raleway"/>
                          <a:ea typeface="Raleway"/>
                          <a:cs typeface="Raleway"/>
                          <a:sym typeface="Raleway"/>
                        </a:rPr>
                        <a:t>Margaret Thatcher</a:t>
                      </a:r>
                    </a:p>
                    <a:p>
                      <a:pPr lvl="0">
                        <a:spcBef>
                          <a:spcPts val="0"/>
                        </a:spcBef>
                        <a:buNone/>
                      </a:pPr>
                      <a:r>
                        <a:rPr lang="en" sz="1200">
                          <a:solidFill>
                            <a:srgbClr val="1155CC"/>
                          </a:solidFill>
                          <a:latin typeface="Raleway"/>
                          <a:ea typeface="Raleway"/>
                          <a:cs typeface="Raleway"/>
                          <a:sym typeface="Raleway"/>
                        </a:rPr>
                        <a:t>Ho Chi Minh</a:t>
                      </a:r>
                    </a:p>
                    <a:p>
                      <a:pPr lvl="0">
                        <a:spcBef>
                          <a:spcPts val="0"/>
                        </a:spcBef>
                        <a:buNone/>
                      </a:pPr>
                      <a:r>
                        <a:rPr lang="en" sz="1200">
                          <a:solidFill>
                            <a:srgbClr val="1155CC"/>
                          </a:solidFill>
                          <a:latin typeface="Raleway"/>
                          <a:ea typeface="Raleway"/>
                          <a:cs typeface="Raleway"/>
                          <a:sym typeface="Raleway"/>
                        </a:rPr>
                        <a:t>Tiananmen Square</a:t>
                      </a:r>
                    </a:p>
                    <a:p>
                      <a:pPr lvl="0">
                        <a:spcBef>
                          <a:spcPts val="0"/>
                        </a:spcBef>
                        <a:buNone/>
                      </a:pPr>
                      <a:r>
                        <a:rPr lang="en" sz="1200">
                          <a:solidFill>
                            <a:srgbClr val="1155CC"/>
                          </a:solidFill>
                          <a:latin typeface="Raleway"/>
                          <a:ea typeface="Raleway"/>
                          <a:cs typeface="Raleway"/>
                          <a:sym typeface="Raleway"/>
                        </a:rPr>
                        <a:t>Apartheid </a:t>
                      </a:r>
                    </a:p>
                    <a:p>
                      <a:pPr lvl="0">
                        <a:spcBef>
                          <a:spcPts val="0"/>
                        </a:spcBef>
                        <a:buNone/>
                      </a:pPr>
                      <a:r>
                        <a:rPr lang="en" sz="1200">
                          <a:solidFill>
                            <a:srgbClr val="1155CC"/>
                          </a:solidFill>
                          <a:latin typeface="Raleway"/>
                          <a:ea typeface="Raleway"/>
                          <a:cs typeface="Raleway"/>
                          <a:sym typeface="Raleway"/>
                        </a:rPr>
                        <a:t>Kwame Nkrumah</a:t>
                      </a:r>
                    </a:p>
                    <a:p>
                      <a:pPr lvl="0" rtl="0">
                        <a:spcBef>
                          <a:spcPts val="0"/>
                        </a:spcBef>
                        <a:buNone/>
                      </a:pPr>
                      <a:endParaRPr sz="1200">
                        <a:latin typeface="Raleway"/>
                        <a:ea typeface="Raleway"/>
                        <a:cs typeface="Raleway"/>
                        <a:sym typeface="Raleway"/>
                      </a:endParaRPr>
                    </a:p>
                  </a:txBody>
                  <a:tcPr marL="63500" marR="63500" marT="63500" marB="63500"/>
                </a:tc>
                <a:tc>
                  <a:txBody>
                    <a:bodyPr/>
                    <a:lstStyle/>
                    <a:p>
                      <a:pPr lvl="0" rtl="0">
                        <a:spcBef>
                          <a:spcPts val="0"/>
                        </a:spcBef>
                        <a:buNone/>
                      </a:pPr>
                      <a:r>
                        <a:rPr lang="en" sz="1200">
                          <a:solidFill>
                            <a:srgbClr val="B45F06"/>
                          </a:solidFill>
                          <a:latin typeface="Raleway"/>
                          <a:ea typeface="Raleway"/>
                          <a:cs typeface="Raleway"/>
                          <a:sym typeface="Raleway"/>
                        </a:rPr>
                        <a:t>Communism</a:t>
                      </a:r>
                    </a:p>
                    <a:p>
                      <a:pPr lvl="0" rtl="0">
                        <a:spcBef>
                          <a:spcPts val="0"/>
                        </a:spcBef>
                        <a:buNone/>
                      </a:pPr>
                      <a:r>
                        <a:rPr lang="en" sz="1200">
                          <a:solidFill>
                            <a:srgbClr val="B45F06"/>
                          </a:solidFill>
                          <a:latin typeface="Raleway"/>
                          <a:ea typeface="Raleway"/>
                          <a:cs typeface="Raleway"/>
                          <a:sym typeface="Raleway"/>
                        </a:rPr>
                        <a:t>Great Depression</a:t>
                      </a:r>
                    </a:p>
                    <a:p>
                      <a:pPr lvl="0" rtl="0">
                        <a:spcBef>
                          <a:spcPts val="0"/>
                        </a:spcBef>
                        <a:buNone/>
                      </a:pPr>
                      <a:r>
                        <a:rPr lang="en" sz="1200">
                          <a:solidFill>
                            <a:srgbClr val="B45F06"/>
                          </a:solidFill>
                          <a:latin typeface="Raleway"/>
                          <a:ea typeface="Raleway"/>
                          <a:cs typeface="Raleway"/>
                          <a:sym typeface="Raleway"/>
                        </a:rPr>
                        <a:t>Cold War</a:t>
                      </a:r>
                    </a:p>
                    <a:p>
                      <a:pPr lvl="0" rtl="0">
                        <a:spcBef>
                          <a:spcPts val="0"/>
                        </a:spcBef>
                        <a:buNone/>
                      </a:pPr>
                      <a:r>
                        <a:rPr lang="en" sz="1200">
                          <a:solidFill>
                            <a:srgbClr val="B45F06"/>
                          </a:solidFill>
                          <a:latin typeface="Raleway"/>
                          <a:ea typeface="Raleway"/>
                          <a:cs typeface="Raleway"/>
                          <a:sym typeface="Raleway"/>
                        </a:rPr>
                        <a:t>United States</a:t>
                      </a:r>
                    </a:p>
                    <a:p>
                      <a:pPr lvl="0" rtl="0">
                        <a:spcBef>
                          <a:spcPts val="0"/>
                        </a:spcBef>
                        <a:buNone/>
                      </a:pPr>
                      <a:r>
                        <a:rPr lang="en" sz="1200">
                          <a:solidFill>
                            <a:srgbClr val="B45F06"/>
                          </a:solidFill>
                          <a:latin typeface="Raleway"/>
                          <a:ea typeface="Raleway"/>
                          <a:cs typeface="Raleway"/>
                          <a:sym typeface="Raleway"/>
                        </a:rPr>
                        <a:t>Soviet Union</a:t>
                      </a:r>
                    </a:p>
                    <a:p>
                      <a:pPr lvl="0" rtl="0">
                        <a:spcBef>
                          <a:spcPts val="0"/>
                        </a:spcBef>
                        <a:buNone/>
                      </a:pPr>
                      <a:r>
                        <a:rPr lang="en" sz="1200">
                          <a:solidFill>
                            <a:srgbClr val="B45F06"/>
                          </a:solidFill>
                          <a:latin typeface="Raleway"/>
                          <a:ea typeface="Raleway"/>
                          <a:cs typeface="Raleway"/>
                          <a:sym typeface="Raleway"/>
                        </a:rPr>
                        <a:t>NATO</a:t>
                      </a:r>
                    </a:p>
                    <a:p>
                      <a:pPr lvl="0" rtl="0">
                        <a:spcBef>
                          <a:spcPts val="0"/>
                        </a:spcBef>
                        <a:buNone/>
                      </a:pPr>
                      <a:r>
                        <a:rPr lang="en" sz="1200">
                          <a:solidFill>
                            <a:srgbClr val="B45F06"/>
                          </a:solidFill>
                          <a:latin typeface="Raleway"/>
                          <a:ea typeface="Raleway"/>
                          <a:cs typeface="Raleway"/>
                          <a:sym typeface="Raleway"/>
                        </a:rPr>
                        <a:t>Capitalism</a:t>
                      </a:r>
                    </a:p>
                    <a:p>
                      <a:pPr lvl="0" rtl="0">
                        <a:spcBef>
                          <a:spcPts val="0"/>
                        </a:spcBef>
                        <a:buNone/>
                      </a:pPr>
                      <a:r>
                        <a:rPr lang="en" sz="1200">
                          <a:solidFill>
                            <a:srgbClr val="B45F06"/>
                          </a:solidFill>
                          <a:latin typeface="Raleway"/>
                          <a:ea typeface="Raleway"/>
                          <a:cs typeface="Raleway"/>
                          <a:sym typeface="Raleway"/>
                        </a:rPr>
                        <a:t>Warsaw Pact</a:t>
                      </a:r>
                    </a:p>
                    <a:p>
                      <a:pPr lvl="0" rtl="0">
                        <a:spcBef>
                          <a:spcPts val="0"/>
                        </a:spcBef>
                        <a:buNone/>
                      </a:pPr>
                      <a:r>
                        <a:rPr lang="en" sz="1200">
                          <a:solidFill>
                            <a:srgbClr val="B45F06"/>
                          </a:solidFill>
                          <a:latin typeface="Raleway"/>
                          <a:ea typeface="Raleway"/>
                          <a:cs typeface="Raleway"/>
                          <a:sym typeface="Raleway"/>
                        </a:rPr>
                        <a:t>Proxy Wars</a:t>
                      </a:r>
                    </a:p>
                    <a:p>
                      <a:pPr lvl="0" rtl="0">
                        <a:spcBef>
                          <a:spcPts val="0"/>
                        </a:spcBef>
                        <a:buNone/>
                      </a:pPr>
                      <a:r>
                        <a:rPr lang="en" sz="1200">
                          <a:solidFill>
                            <a:srgbClr val="B45F06"/>
                          </a:solidFill>
                          <a:latin typeface="Raleway"/>
                          <a:ea typeface="Raleway"/>
                          <a:cs typeface="Raleway"/>
                          <a:sym typeface="Raleway"/>
                        </a:rPr>
                        <a:t>Non-Aligned Movement</a:t>
                      </a:r>
                    </a:p>
                    <a:p>
                      <a:pPr lvl="0" rtl="0">
                        <a:spcBef>
                          <a:spcPts val="0"/>
                        </a:spcBef>
                        <a:buNone/>
                      </a:pPr>
                      <a:r>
                        <a:rPr lang="en" sz="1200">
                          <a:solidFill>
                            <a:srgbClr val="B45F06"/>
                          </a:solidFill>
                          <a:latin typeface="Raleway"/>
                          <a:ea typeface="Raleway"/>
                          <a:cs typeface="Raleway"/>
                          <a:sym typeface="Raleway"/>
                        </a:rPr>
                        <a:t>Communist China</a:t>
                      </a:r>
                    </a:p>
                    <a:p>
                      <a:pPr lvl="0" rtl="0">
                        <a:spcBef>
                          <a:spcPts val="0"/>
                        </a:spcBef>
                        <a:buNone/>
                      </a:pPr>
                      <a:r>
                        <a:rPr lang="en" sz="1200">
                          <a:solidFill>
                            <a:srgbClr val="B45F06"/>
                          </a:solidFill>
                          <a:latin typeface="Raleway"/>
                          <a:ea typeface="Raleway"/>
                          <a:cs typeface="Raleway"/>
                          <a:sym typeface="Raleway"/>
                        </a:rPr>
                        <a:t>Free-market economy</a:t>
                      </a:r>
                    </a:p>
                    <a:p>
                      <a:pPr lvl="0" rtl="0">
                        <a:spcBef>
                          <a:spcPts val="0"/>
                        </a:spcBef>
                        <a:buNone/>
                      </a:pPr>
                      <a:r>
                        <a:rPr lang="en" sz="1200">
                          <a:solidFill>
                            <a:srgbClr val="B45F06"/>
                          </a:solidFill>
                          <a:latin typeface="Raleway"/>
                          <a:ea typeface="Raleway"/>
                          <a:cs typeface="Raleway"/>
                          <a:sym typeface="Raleway"/>
                        </a:rPr>
                        <a:t>Nelson Mandela</a:t>
                      </a:r>
                    </a:p>
                  </a:txBody>
                  <a:tcPr marL="63500" marR="63500" marT="63500" marB="635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1351100" y="771900"/>
            <a:ext cx="5832600" cy="1159800"/>
          </a:xfrm>
          <a:prstGeom prst="rect">
            <a:avLst/>
          </a:prstGeom>
        </p:spPr>
        <p:txBody>
          <a:bodyPr lIns="91425" tIns="91425" rIns="91425" bIns="91425" anchor="t" anchorCtr="0">
            <a:noAutofit/>
          </a:bodyPr>
          <a:lstStyle/>
          <a:p>
            <a:pPr lvl="0" rtl="0">
              <a:spcBef>
                <a:spcPts val="0"/>
              </a:spcBef>
              <a:buNone/>
            </a:pPr>
            <a:r>
              <a:rPr lang="en"/>
              <a:t>5.</a:t>
            </a:r>
          </a:p>
          <a:p>
            <a:pPr lvl="0" rtl="0">
              <a:spcBef>
                <a:spcPts val="0"/>
              </a:spcBef>
              <a:buNone/>
            </a:pPr>
            <a:r>
              <a:rPr lang="en"/>
              <a:t>Modern</a:t>
            </a:r>
          </a:p>
        </p:txBody>
      </p:sp>
      <p:sp>
        <p:nvSpPr>
          <p:cNvPr id="63" name="Shape 63"/>
          <p:cNvSpPr txBox="1">
            <a:spLocks noGrp="1"/>
          </p:cNvSpPr>
          <p:nvPr>
            <p:ph type="subTitle" idx="1"/>
          </p:nvPr>
        </p:nvSpPr>
        <p:spPr>
          <a:xfrm>
            <a:off x="1351100" y="3324001"/>
            <a:ext cx="5832600" cy="784800"/>
          </a:xfrm>
          <a:prstGeom prst="rect">
            <a:avLst/>
          </a:prstGeom>
        </p:spPr>
        <p:txBody>
          <a:bodyPr lIns="91425" tIns="91425" rIns="91425" bIns="91425" anchor="t" anchorCtr="0">
            <a:noAutofit/>
          </a:bodyPr>
          <a:lstStyle/>
          <a:p>
            <a:pPr lvl="0" rtl="0">
              <a:spcBef>
                <a:spcPts val="0"/>
              </a:spcBef>
              <a:buNone/>
            </a:pPr>
            <a:r>
              <a:rPr lang="en"/>
              <a:t>1750-1900</a:t>
            </a:r>
          </a:p>
        </p:txBody>
      </p:sp>
      <p:grpSp>
        <p:nvGrpSpPr>
          <p:cNvPr id="64" name="Shape 64"/>
          <p:cNvGrpSpPr/>
          <p:nvPr/>
        </p:nvGrpSpPr>
        <p:grpSpPr>
          <a:xfrm>
            <a:off x="4365293" y="2406352"/>
            <a:ext cx="616649" cy="492753"/>
            <a:chOff x="5255200" y="3006475"/>
            <a:chExt cx="511700" cy="378575"/>
          </a:xfrm>
        </p:grpSpPr>
        <p:sp>
          <p:nvSpPr>
            <p:cNvPr id="65" name="Shape 6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sp>
        <p:nvSpPr>
          <p:cNvPr id="67" name="Shape 67"/>
          <p:cNvSpPr/>
          <p:nvPr/>
        </p:nvSpPr>
        <p:spPr>
          <a:xfrm>
            <a:off x="3743156" y="2619756"/>
            <a:ext cx="479357" cy="4927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4169049" y="2801080"/>
            <a:ext cx="479357" cy="42735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nvGrpSpPr>
          <p:cNvPr id="69" name="Shape 69"/>
          <p:cNvGrpSpPr/>
          <p:nvPr/>
        </p:nvGrpSpPr>
        <p:grpSpPr>
          <a:xfrm>
            <a:off x="5330663" y="3190441"/>
            <a:ext cx="729794" cy="675817"/>
            <a:chOff x="6642425" y="4312500"/>
            <a:chExt cx="433550" cy="462825"/>
          </a:xfrm>
        </p:grpSpPr>
        <p:sp>
          <p:nvSpPr>
            <p:cNvPr id="70" name="Shape 70"/>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grpSp>
        <p:nvGrpSpPr>
          <p:cNvPr id="73" name="Shape 73"/>
          <p:cNvGrpSpPr/>
          <p:nvPr/>
        </p:nvGrpSpPr>
        <p:grpSpPr>
          <a:xfrm>
            <a:off x="5970871" y="1755681"/>
            <a:ext cx="514779" cy="499100"/>
            <a:chOff x="6660750" y="298550"/>
            <a:chExt cx="396900" cy="396300"/>
          </a:xfrm>
        </p:grpSpPr>
        <p:sp>
          <p:nvSpPr>
            <p:cNvPr id="74" name="Shape 74"/>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481274" y="0"/>
            <a:ext cx="794974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376649" y="0"/>
            <a:ext cx="839070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1351100" y="771900"/>
            <a:ext cx="5832600" cy="1159800"/>
          </a:xfrm>
          <a:prstGeom prst="rect">
            <a:avLst/>
          </a:prstGeom>
        </p:spPr>
        <p:txBody>
          <a:bodyPr lIns="91425" tIns="91425" rIns="91425" bIns="91425" anchor="t" anchorCtr="0">
            <a:noAutofit/>
          </a:bodyPr>
          <a:lstStyle/>
          <a:p>
            <a:pPr lvl="0" rtl="0">
              <a:spcBef>
                <a:spcPts val="0"/>
              </a:spcBef>
              <a:buNone/>
            </a:pPr>
            <a:r>
              <a:rPr lang="en"/>
              <a:t>6.</a:t>
            </a:r>
          </a:p>
          <a:p>
            <a:pPr lvl="0" rtl="0">
              <a:spcBef>
                <a:spcPts val="0"/>
              </a:spcBef>
              <a:buNone/>
            </a:pPr>
            <a:r>
              <a:rPr lang="en"/>
              <a:t>Contemporary</a:t>
            </a:r>
          </a:p>
        </p:txBody>
      </p:sp>
      <p:sp>
        <p:nvSpPr>
          <p:cNvPr id="91" name="Shape 91"/>
          <p:cNvSpPr txBox="1">
            <a:spLocks noGrp="1"/>
          </p:cNvSpPr>
          <p:nvPr>
            <p:ph type="subTitle" idx="1"/>
          </p:nvPr>
        </p:nvSpPr>
        <p:spPr>
          <a:xfrm>
            <a:off x="1351100" y="3324001"/>
            <a:ext cx="5832600" cy="784800"/>
          </a:xfrm>
          <a:prstGeom prst="rect">
            <a:avLst/>
          </a:prstGeom>
        </p:spPr>
        <p:txBody>
          <a:bodyPr lIns="91425" tIns="91425" rIns="91425" bIns="91425" anchor="t" anchorCtr="0">
            <a:noAutofit/>
          </a:bodyPr>
          <a:lstStyle/>
          <a:p>
            <a:pPr lvl="0" rtl="0">
              <a:spcBef>
                <a:spcPts val="0"/>
              </a:spcBef>
              <a:buNone/>
            </a:pPr>
            <a:r>
              <a:rPr lang="en"/>
              <a:t>1900- Present</a:t>
            </a:r>
          </a:p>
        </p:txBody>
      </p:sp>
      <p:grpSp>
        <p:nvGrpSpPr>
          <p:cNvPr id="92" name="Shape 92"/>
          <p:cNvGrpSpPr/>
          <p:nvPr/>
        </p:nvGrpSpPr>
        <p:grpSpPr>
          <a:xfrm>
            <a:off x="5775830" y="3119329"/>
            <a:ext cx="712250" cy="490361"/>
            <a:chOff x="570875" y="4322250"/>
            <a:chExt cx="443300" cy="443325"/>
          </a:xfrm>
        </p:grpSpPr>
        <p:sp>
          <p:nvSpPr>
            <p:cNvPr id="93" name="Shape 93"/>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sp>
        <p:nvSpPr>
          <p:cNvPr id="97" name="Shape 97"/>
          <p:cNvSpPr/>
          <p:nvPr/>
        </p:nvSpPr>
        <p:spPr>
          <a:xfrm>
            <a:off x="7596969" y="1840648"/>
            <a:ext cx="263429" cy="25153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7633519" y="3323998"/>
            <a:ext cx="263429" cy="25153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6333219" y="2315048"/>
            <a:ext cx="263429" cy="25153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7706594" y="2315048"/>
            <a:ext cx="263429" cy="25153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6920269" y="1486123"/>
            <a:ext cx="263429" cy="25153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nvGrpSpPr>
          <p:cNvPr id="102" name="Shape 102"/>
          <p:cNvGrpSpPr/>
          <p:nvPr/>
        </p:nvGrpSpPr>
        <p:grpSpPr>
          <a:xfrm>
            <a:off x="7085017" y="2439930"/>
            <a:ext cx="548249" cy="572375"/>
            <a:chOff x="5302225" y="968375"/>
            <a:chExt cx="417650" cy="418250"/>
          </a:xfrm>
        </p:grpSpPr>
        <p:sp>
          <p:nvSpPr>
            <p:cNvPr id="103" name="Shape 103"/>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grpSp>
        <p:nvGrpSpPr>
          <p:cNvPr id="105" name="Shape 105"/>
          <p:cNvGrpSpPr/>
          <p:nvPr/>
        </p:nvGrpSpPr>
        <p:grpSpPr>
          <a:xfrm>
            <a:off x="2994430" y="893265"/>
            <a:ext cx="445591" cy="477326"/>
            <a:chOff x="6654650" y="3665275"/>
            <a:chExt cx="409100" cy="409125"/>
          </a:xfrm>
        </p:grpSpPr>
        <p:sp>
          <p:nvSpPr>
            <p:cNvPr id="106" name="Shape 106"/>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descr="photo-1434030216411-0b793f4b4173.jpg"/>
          <p:cNvPicPr preferRelativeResize="0"/>
          <p:nvPr/>
        </p:nvPicPr>
        <p:blipFill rotWithShape="1">
          <a:blip r:embed="rId3">
            <a:alphaModFix/>
          </a:blip>
          <a:srcRect l="15229" r="15229"/>
          <a:stretch/>
        </p:blipFill>
        <p:spPr>
          <a:xfrm>
            <a:off x="5557550" y="542350"/>
            <a:ext cx="2822500" cy="4058800"/>
          </a:xfrm>
          <a:prstGeom prst="rect">
            <a:avLst/>
          </a:prstGeom>
          <a:noFill/>
          <a:ln>
            <a:noFill/>
          </a:ln>
        </p:spPr>
      </p:pic>
      <p:pic>
        <p:nvPicPr>
          <p:cNvPr id="113" name="Shape 113"/>
          <p:cNvPicPr preferRelativeResize="0"/>
          <p:nvPr/>
        </p:nvPicPr>
        <p:blipFill>
          <a:blip r:embed="rId4">
            <a:alphaModFix/>
          </a:blip>
          <a:stretch>
            <a:fillRect/>
          </a:stretch>
        </p:blipFill>
        <p:spPr>
          <a:xfrm>
            <a:off x="1115346" y="0"/>
            <a:ext cx="691330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403847" y="0"/>
            <a:ext cx="833630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ctrTitle" idx="4294967295"/>
          </p:nvPr>
        </p:nvSpPr>
        <p:spPr>
          <a:xfrm>
            <a:off x="1274975" y="527250"/>
            <a:ext cx="3765900" cy="747300"/>
          </a:xfrm>
          <a:prstGeom prst="rect">
            <a:avLst/>
          </a:prstGeom>
        </p:spPr>
        <p:txBody>
          <a:bodyPr lIns="91425" tIns="91425" rIns="91425" bIns="91425" anchor="t" anchorCtr="0">
            <a:noAutofit/>
          </a:bodyPr>
          <a:lstStyle/>
          <a:p>
            <a:pPr lvl="0" rtl="0">
              <a:spcBef>
                <a:spcPts val="0"/>
              </a:spcBef>
              <a:buNone/>
            </a:pPr>
            <a:r>
              <a:rPr lang="en" sz="6000"/>
              <a:t>SAQ</a:t>
            </a:r>
          </a:p>
        </p:txBody>
      </p:sp>
      <p:sp>
        <p:nvSpPr>
          <p:cNvPr id="124" name="Shape 124"/>
          <p:cNvSpPr txBox="1">
            <a:spLocks noGrp="1"/>
          </p:cNvSpPr>
          <p:nvPr>
            <p:ph type="subTitle" idx="4294967295"/>
          </p:nvPr>
        </p:nvSpPr>
        <p:spPr>
          <a:xfrm>
            <a:off x="891225" y="1455325"/>
            <a:ext cx="7459500" cy="31611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a:solidFill>
                  <a:schemeClr val="dk1"/>
                </a:solidFill>
              </a:rPr>
              <a:t>Use the excerpt below and your knowledge of world history to answer all parts of the question that follows.</a:t>
            </a:r>
          </a:p>
          <a:p>
            <a:pPr lvl="0" rtl="0">
              <a:spcBef>
                <a:spcPts val="0"/>
              </a:spcBef>
              <a:buClr>
                <a:schemeClr val="dk1"/>
              </a:buClr>
              <a:buSzPct val="110000"/>
              <a:buFont typeface="Arial"/>
              <a:buNone/>
            </a:pPr>
            <a:endParaRPr sz="1000">
              <a:solidFill>
                <a:schemeClr val="dk1"/>
              </a:solidFill>
            </a:endParaRPr>
          </a:p>
          <a:p>
            <a:pPr lvl="0" indent="387350" rtl="0">
              <a:spcBef>
                <a:spcPts val="0"/>
              </a:spcBef>
              <a:buClr>
                <a:schemeClr val="dk1"/>
              </a:buClr>
              <a:buSzPct val="110000"/>
              <a:buFont typeface="Arial"/>
              <a:buNone/>
            </a:pPr>
            <a:r>
              <a:rPr lang="en" sz="1000">
                <a:solidFill>
                  <a:schemeClr val="dk1"/>
                </a:solidFill>
              </a:rPr>
              <a:t>“We are, moreover, neither Indian nor European, but a species midway between the legitimate proprietors of this country and the Spanish usurpers. In short, though Americans by birth we derive our rights from Europe, and we have to assert these rights against the rights of the natives, and at the same time we must defend ourselves against the invaders. This places us in a most extraordinary and involved situation…</a:t>
            </a:r>
          </a:p>
          <a:p>
            <a:pPr lvl="0" rtl="0">
              <a:spcBef>
                <a:spcPts val="0"/>
              </a:spcBef>
              <a:buClr>
                <a:schemeClr val="dk1"/>
              </a:buClr>
              <a:buSzPct val="110000"/>
              <a:buFont typeface="Arial"/>
              <a:buNone/>
            </a:pPr>
            <a:r>
              <a:rPr lang="en" sz="1000">
                <a:solidFill>
                  <a:schemeClr val="dk1"/>
                </a:solidFill>
              </a:rPr>
              <a:t>	The role of the inhabitants of the American hemisphere has for centuries been purely passive. Politically they were nonexistent. We are still in a position lower than slavery, and therefore it is more difficult for us to rise to the enjoyment of freedom… We have been harassed by a conduct which has not only deprived us of our rights but has kept us in a sort of permanent infancy with regard to public affairs.”</a:t>
            </a:r>
          </a:p>
          <a:p>
            <a:pPr lvl="0" algn="r" rtl="0">
              <a:spcBef>
                <a:spcPts val="0"/>
              </a:spcBef>
              <a:buClr>
                <a:schemeClr val="dk1"/>
              </a:buClr>
              <a:buSzPct val="110000"/>
              <a:buFont typeface="Arial"/>
              <a:buNone/>
            </a:pPr>
            <a:r>
              <a:rPr lang="en" sz="1000" i="1">
                <a:solidFill>
                  <a:schemeClr val="dk1"/>
                </a:solidFill>
              </a:rPr>
              <a:t>The Jamaica Letter</a:t>
            </a:r>
            <a:r>
              <a:rPr lang="en" sz="1000">
                <a:solidFill>
                  <a:schemeClr val="dk1"/>
                </a:solidFill>
              </a:rPr>
              <a:t>, Simón Bolívar, 1815</a:t>
            </a:r>
          </a:p>
          <a:p>
            <a:pPr lvl="0" rtl="0">
              <a:spcBef>
                <a:spcPts val="0"/>
              </a:spcBef>
              <a:buClr>
                <a:schemeClr val="dk1"/>
              </a:buClr>
              <a:buSzPct val="110000"/>
              <a:buFont typeface="Arial"/>
              <a:buNone/>
            </a:pPr>
            <a:endParaRPr sz="1000">
              <a:solidFill>
                <a:schemeClr val="dk1"/>
              </a:solidFill>
            </a:endParaRPr>
          </a:p>
          <a:p>
            <a:pPr lvl="0" rtl="0">
              <a:spcBef>
                <a:spcPts val="0"/>
              </a:spcBef>
              <a:buClr>
                <a:schemeClr val="dk1"/>
              </a:buClr>
              <a:buSzPct val="110000"/>
              <a:buFont typeface="Arial"/>
              <a:buNone/>
            </a:pPr>
            <a:r>
              <a:rPr lang="en" sz="1000">
                <a:solidFill>
                  <a:schemeClr val="dk1"/>
                </a:solidFill>
              </a:rPr>
              <a:t>1. Answer parts a, b, and c. </a:t>
            </a:r>
          </a:p>
          <a:p>
            <a:pPr lvl="0" rtl="0">
              <a:spcBef>
                <a:spcPts val="0"/>
              </a:spcBef>
              <a:buClr>
                <a:schemeClr val="dk1"/>
              </a:buClr>
              <a:buSzPct val="110000"/>
              <a:buFont typeface="Arial"/>
              <a:buNone/>
            </a:pPr>
            <a:endParaRPr sz="1000">
              <a:solidFill>
                <a:schemeClr val="dk1"/>
              </a:solidFill>
            </a:endParaRPr>
          </a:p>
          <a:p>
            <a:pPr marL="457200" lvl="0" indent="-292100" rtl="0">
              <a:spcBef>
                <a:spcPts val="0"/>
              </a:spcBef>
              <a:buClr>
                <a:schemeClr val="dk1"/>
              </a:buClr>
              <a:buSzPct val="100000"/>
              <a:buAutoNum type="alphaLcParenR"/>
            </a:pPr>
            <a:r>
              <a:rPr lang="en" sz="1000">
                <a:solidFill>
                  <a:schemeClr val="dk1"/>
                </a:solidFill>
              </a:rPr>
              <a:t>Identify and explain ONE example of how Bolívar’s Jamaica Letter represented Enlightenment ideals. </a:t>
            </a:r>
          </a:p>
          <a:p>
            <a:pPr lvl="0" rtl="0">
              <a:spcBef>
                <a:spcPts val="0"/>
              </a:spcBef>
              <a:buClr>
                <a:schemeClr val="dk1"/>
              </a:buClr>
              <a:buSzPct val="110000"/>
              <a:buFont typeface="Arial"/>
              <a:buNone/>
            </a:pPr>
            <a:endParaRPr sz="1000">
              <a:solidFill>
                <a:schemeClr val="dk1"/>
              </a:solidFill>
            </a:endParaRPr>
          </a:p>
          <a:p>
            <a:pPr marL="457200" lvl="0" indent="-292100" rtl="0">
              <a:spcBef>
                <a:spcPts val="0"/>
              </a:spcBef>
              <a:buClr>
                <a:schemeClr val="dk1"/>
              </a:buClr>
              <a:buSzPct val="100000"/>
              <a:buAutoNum type="alphaLcParenR"/>
            </a:pPr>
            <a:r>
              <a:rPr lang="en" sz="1000">
                <a:solidFill>
                  <a:schemeClr val="dk1"/>
                </a:solidFill>
              </a:rPr>
              <a:t>Identify and explain ONE issue seen in the Jamaica Letter that caused the Latin American Revolutions.</a:t>
            </a:r>
          </a:p>
          <a:p>
            <a:pPr lvl="0" rtl="0">
              <a:spcBef>
                <a:spcPts val="0"/>
              </a:spcBef>
              <a:buClr>
                <a:schemeClr val="dk1"/>
              </a:buClr>
              <a:buSzPct val="110000"/>
              <a:buFont typeface="Arial"/>
              <a:buNone/>
            </a:pPr>
            <a:endParaRPr sz="1000">
              <a:solidFill>
                <a:schemeClr val="dk1"/>
              </a:solidFill>
            </a:endParaRPr>
          </a:p>
          <a:p>
            <a:pPr marL="457200" lvl="0" indent="-292100" rtl="0">
              <a:spcBef>
                <a:spcPts val="0"/>
              </a:spcBef>
              <a:buClr>
                <a:schemeClr val="dk1"/>
              </a:buClr>
              <a:buSzPct val="100000"/>
              <a:buAutoNum type="alphaLcParenR"/>
            </a:pPr>
            <a:r>
              <a:rPr lang="en" sz="1000">
                <a:solidFill>
                  <a:schemeClr val="dk1"/>
                </a:solidFill>
              </a:rPr>
              <a:t>Identify and explain an ADDITIONAL cause of the Latin American Revolutions.</a:t>
            </a:r>
          </a:p>
          <a:p>
            <a:pPr lvl="0" rtl="0">
              <a:spcBef>
                <a:spcPts val="0"/>
              </a:spcBef>
              <a:buClr>
                <a:schemeClr val="dk1"/>
              </a:buClr>
              <a:buSzPct val="110000"/>
              <a:buFont typeface="Arial"/>
              <a:buNone/>
            </a:pPr>
            <a:endParaRPr sz="1000">
              <a:solidFill>
                <a:schemeClr val="dk1"/>
              </a:solidFill>
              <a:latin typeface="Raleway Light"/>
              <a:ea typeface="Raleway Light"/>
              <a:cs typeface="Raleway Light"/>
              <a:sym typeface="Raleway Light"/>
            </a:endParaRPr>
          </a:p>
          <a:p>
            <a:pPr lvl="0" rtl="0">
              <a:spcBef>
                <a:spcPts val="0"/>
              </a:spcBef>
              <a:buNone/>
            </a:pPr>
            <a:endParaRPr sz="1000">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101500" y="1048150"/>
            <a:ext cx="1836300" cy="1907100"/>
          </a:xfrm>
          <a:prstGeom prst="rect">
            <a:avLst/>
          </a:prstGeom>
        </p:spPr>
        <p:txBody>
          <a:bodyPr lIns="91425" tIns="91425" rIns="91425" bIns="91425" anchor="t" anchorCtr="0">
            <a:noAutofit/>
          </a:bodyPr>
          <a:lstStyle/>
          <a:p>
            <a:pPr lvl="0" rtl="0">
              <a:spcBef>
                <a:spcPts val="0"/>
              </a:spcBef>
              <a:buNone/>
            </a:pPr>
            <a:r>
              <a:rPr lang="en"/>
              <a:t>Mind Map</a:t>
            </a:r>
          </a:p>
        </p:txBody>
      </p:sp>
    </p:spTree>
  </p:cSld>
  <p:clrMapOvr>
    <a:masterClrMapping/>
  </p:clrMapOvr>
</p:sld>
</file>

<file path=ppt/theme/theme1.xml><?xml version="1.0" encoding="utf-8"?>
<a:theme xmlns:a="http://schemas.openxmlformats.org/drawingml/2006/main" name="Floriz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On-screen Show (16:9)</PresentationFormat>
  <Paragraphs>104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Raleway Light</vt:lpstr>
      <vt:lpstr>Abril Fatface</vt:lpstr>
      <vt:lpstr>Calibri</vt:lpstr>
      <vt:lpstr>Raleway</vt:lpstr>
      <vt:lpstr>Florizel template</vt:lpstr>
      <vt:lpstr>Unit 5 and 6 Review Modern 1750-1900 and Contemporary 1900- Present </vt:lpstr>
      <vt:lpstr>5. Modern</vt:lpstr>
      <vt:lpstr>PowerPoint Presentation</vt:lpstr>
      <vt:lpstr>PowerPoint Presentation</vt:lpstr>
      <vt:lpstr>6. Contemporary</vt:lpstr>
      <vt:lpstr>PowerPoint Presentation</vt:lpstr>
      <vt:lpstr>PowerPoint Presentation</vt:lpstr>
      <vt:lpstr>SAQ</vt:lpstr>
      <vt:lpstr>Mind Map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and 6 Review Modern 1750-1900 and Contemporary 1900- Present </dc:title>
  <dc:creator>Sarah Mogab</dc:creator>
  <cp:lastModifiedBy>Sarah Mogab</cp:lastModifiedBy>
  <cp:revision>1</cp:revision>
  <dcterms:modified xsi:type="dcterms:W3CDTF">2017-04-28T16:26:11Z</dcterms:modified>
</cp:coreProperties>
</file>